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889" r:id="rId1"/>
    <p:sldMasterId id="2147483890" r:id="rId2"/>
    <p:sldMasterId id="2147483891" r:id="rId3"/>
    <p:sldMasterId id="2147483892" r:id="rId4"/>
  </p:sldMasterIdLst>
  <p:notesMasterIdLst>
    <p:notesMasterId r:id="rId30"/>
  </p:notesMasterIdLst>
  <p:sldIdLst>
    <p:sldId id="256" r:id="rId5"/>
    <p:sldId id="257" r:id="rId6"/>
    <p:sldId id="280" r:id="rId7"/>
    <p:sldId id="258" r:id="rId8"/>
    <p:sldId id="262" r:id="rId9"/>
    <p:sldId id="263" r:id="rId10"/>
    <p:sldId id="281" r:id="rId11"/>
    <p:sldId id="324" r:id="rId12"/>
    <p:sldId id="269" r:id="rId13"/>
    <p:sldId id="350" r:id="rId14"/>
    <p:sldId id="356" r:id="rId15"/>
    <p:sldId id="357" r:id="rId16"/>
    <p:sldId id="354" r:id="rId17"/>
    <p:sldId id="355" r:id="rId18"/>
    <p:sldId id="339" r:id="rId19"/>
    <p:sldId id="341" r:id="rId20"/>
    <p:sldId id="361" r:id="rId21"/>
    <p:sldId id="362" r:id="rId22"/>
    <p:sldId id="352" r:id="rId23"/>
    <p:sldId id="340" r:id="rId24"/>
    <p:sldId id="363" r:id="rId25"/>
    <p:sldId id="358" r:id="rId26"/>
    <p:sldId id="359" r:id="rId27"/>
    <p:sldId id="360" r:id="rId28"/>
    <p:sldId id="265" r:id="rId29"/>
  </p:sldIdLst>
  <p:sldSz cx="12192000" cy="6858000"/>
  <p:notesSz cx="6858000" cy="9144000"/>
  <p:embeddedFontLst>
    <p:embeddedFont>
      <p:font typeface="a고딕12" panose="02020600000000000000" pitchFamily="18" charset="-127"/>
      <p:regular r:id="rId31"/>
    </p:embeddedFont>
    <p:embeddedFont>
      <p:font typeface="a고딕14" panose="02020600000000000000" pitchFamily="18" charset="-127"/>
      <p:regular r:id="rId32"/>
    </p:embeddedFont>
    <p:embeddedFont>
      <p:font typeface="a옛날사진관2" panose="02020600000000000000" pitchFamily="18" charset="-127"/>
      <p:regular r:id="rId33"/>
    </p:embeddedFont>
    <p:embeddedFont>
      <p:font typeface="a옛날사진관3" panose="02020600000000000000" pitchFamily="18" charset="-127"/>
      <p:regular r:id="rId34"/>
    </p:embeddedFont>
    <p:embeddedFont>
      <p:font typeface="맑은 고딕" panose="020B0503020000020004" pitchFamily="50" charset="-127"/>
      <p:regular r:id="rId35"/>
      <p:bold r:id="rId3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989" userDrawn="1">
          <p15:clr>
            <a:srgbClr val="A4A3A4"/>
          </p15:clr>
        </p15:guide>
        <p15:guide id="2" pos="1950" userDrawn="1">
          <p15:clr>
            <a:srgbClr val="A4A3A4"/>
          </p15:clr>
        </p15:guide>
        <p15:guide id="3" orient="horz" pos="338" userDrawn="1">
          <p15:clr>
            <a:srgbClr val="A4A3A4"/>
          </p15:clr>
        </p15:guide>
        <p15:guide id="4" pos="1587" userDrawn="1">
          <p15:clr>
            <a:srgbClr val="A4A3A4"/>
          </p15:clr>
        </p15:guide>
        <p15:guide id="5" pos="158" userDrawn="1">
          <p15:clr>
            <a:srgbClr val="A4A3A4"/>
          </p15:clr>
        </p15:guide>
        <p15:guide id="6" pos="7302" userDrawn="1">
          <p15:clr>
            <a:srgbClr val="A4A3A4"/>
          </p15:clr>
        </p15:guide>
        <p15:guide id="7" pos="1405" userDrawn="1">
          <p15:clr>
            <a:srgbClr val="A4A3A4"/>
          </p15:clr>
        </p15:guide>
        <p15:guide id="8" orient="horz" pos="2129" userDrawn="1">
          <p15:clr>
            <a:srgbClr val="A4A3A4"/>
          </p15:clr>
        </p15:guide>
        <p15:guide id="9" orient="horz" pos="179" userDrawn="1">
          <p15:clr>
            <a:srgbClr val="A4A3A4"/>
          </p15:clr>
        </p15:guide>
        <p15:guide id="11" pos="4580" userDrawn="1">
          <p15:clr>
            <a:srgbClr val="A4A3A4"/>
          </p15:clr>
        </p15:guide>
        <p15:guide id="13" orient="horz" pos="697">
          <p15:clr>
            <a:srgbClr val="A4A3A4"/>
          </p15:clr>
        </p15:guide>
        <p15:guide id="14" orient="horz" pos="195">
          <p15:clr>
            <a:srgbClr val="A4A3A4"/>
          </p15:clr>
        </p15:guide>
        <p15:guide id="15" pos="3838">
          <p15:clr>
            <a:srgbClr val="A4A3A4"/>
          </p15:clr>
        </p15:guide>
        <p15:guide id="16" pos="6211">
          <p15:clr>
            <a:srgbClr val="A4A3A4"/>
          </p15:clr>
        </p15:guide>
        <p15:guide id="18" pos="195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  <p15:guide id="3" orient="horz" pos="3989">
          <p15:clr>
            <a:srgbClr val="A4A3A4"/>
          </p15:clr>
        </p15:guide>
        <p15:guide id="4" pos="1950">
          <p15:clr>
            <a:srgbClr val="A4A3A4"/>
          </p15:clr>
        </p15:guide>
        <p15:guide id="5" orient="horz" pos="338">
          <p15:clr>
            <a:srgbClr val="A4A3A4"/>
          </p15:clr>
        </p15:guide>
        <p15:guide id="6" pos="1587">
          <p15:clr>
            <a:srgbClr val="A4A3A4"/>
          </p15:clr>
        </p15:guide>
        <p15:guide id="7" pos="158">
          <p15:clr>
            <a:srgbClr val="A4A3A4"/>
          </p15:clr>
        </p15:guide>
        <p15:guide id="8" pos="7302">
          <p15:clr>
            <a:srgbClr val="A4A3A4"/>
          </p15:clr>
        </p15:guide>
        <p15:guide id="9" pos="1405">
          <p15:clr>
            <a:srgbClr val="A4A3A4"/>
          </p15:clr>
        </p15:guide>
        <p15:guide id="10" orient="horz" pos="2129">
          <p15:clr>
            <a:srgbClr val="A4A3A4"/>
          </p15:clr>
        </p15:guide>
        <p15:guide id="11" orient="horz" pos="179">
          <p15:clr>
            <a:srgbClr val="A4A3A4"/>
          </p15:clr>
        </p15:guide>
        <p15:guide id="12" pos="4580">
          <p15:clr>
            <a:srgbClr val="A4A3A4"/>
          </p15:clr>
        </p15:guide>
        <p15:guide id="13" orient="horz" pos="697">
          <p15:clr>
            <a:srgbClr val="A4A3A4"/>
          </p15:clr>
        </p15:guide>
        <p15:guide id="14" orient="horz" pos="195">
          <p15:clr>
            <a:srgbClr val="A4A3A4"/>
          </p15:clr>
        </p15:guide>
        <p15:guide id="15" pos="3838">
          <p15:clr>
            <a:srgbClr val="A4A3A4"/>
          </p15:clr>
        </p15:guide>
        <p15:guide id="16" pos="6211">
          <p15:clr>
            <a:srgbClr val="A4A3A4"/>
          </p15:clr>
        </p15:guide>
        <p15:guide id="17" pos="195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AF0B"/>
    <a:srgbClr val="FAC03D"/>
    <a:srgbClr val="3B3B3B"/>
    <a:srgbClr val="E49F06"/>
    <a:srgbClr val="3FB777"/>
    <a:srgbClr val="5DDDD3"/>
    <a:srgbClr val="274555"/>
    <a:srgbClr val="F37663"/>
    <a:srgbClr val="FAA21E"/>
    <a:srgbClr val="F3B8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DCAF9ED-07DC-4A11-8D7F-57B35C25682E}" styleName="보통 스타일 1 - 강조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1E171933-4619-4E11-9A3F-F7608DF75F80}" styleName="보통 스타일 1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793D81CF-94F2-401A-BA57-92F5A7B2D0C5}" styleName="보통 스타일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7292A2E-F333-43FB-9621-5CBBE7FDCDCB}" styleName="밝은 스타일 2 - 강조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61" autoAdjust="0"/>
    <p:restoredTop sz="85088" autoAdjust="0"/>
  </p:normalViewPr>
  <p:slideViewPr>
    <p:cSldViewPr snapToGrid="0" snapToObjects="1">
      <p:cViewPr varScale="1">
        <p:scale>
          <a:sx n="76" d="100"/>
          <a:sy n="76" d="100"/>
        </p:scale>
        <p:origin x="120" y="138"/>
      </p:cViewPr>
      <p:guideLst>
        <p:guide orient="horz" pos="3989"/>
        <p:guide pos="1950"/>
        <p:guide orient="horz" pos="338"/>
        <p:guide pos="1587"/>
        <p:guide pos="158"/>
        <p:guide pos="7302"/>
        <p:guide pos="1405"/>
        <p:guide orient="horz" pos="2129"/>
        <p:guide orient="horz" pos="179"/>
        <p:guide pos="4580"/>
        <p:guide orient="horz" pos="697"/>
        <p:guide orient="horz" pos="195"/>
        <p:guide pos="3838"/>
        <p:guide pos="6211"/>
        <p:guide pos="1956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8" d="100"/>
          <a:sy n="68" d="100"/>
        </p:scale>
        <p:origin x="-3288" y="-120"/>
      </p:cViewPr>
      <p:guideLst>
        <p:guide orient="horz" pos="2880"/>
        <p:guide pos="2160"/>
        <p:guide orient="horz" pos="3989"/>
        <p:guide pos="1950"/>
        <p:guide orient="horz" pos="338"/>
        <p:guide pos="1587"/>
        <p:guide pos="158"/>
        <p:guide pos="7302"/>
        <p:guide pos="1405"/>
        <p:guide orient="horz" pos="2129"/>
        <p:guide orient="horz" pos="179"/>
        <p:guide pos="4580"/>
        <p:guide orient="horz" pos="697"/>
        <p:guide orient="horz" pos="195"/>
        <p:guide pos="3838"/>
        <p:guide pos="6211"/>
        <p:guide pos="1956"/>
      </p:guideLst>
    </p:cSldViewPr>
  </p:notesViewPr>
  <p:gridSpacing cx="72010" cy="7201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heme" Target="theme/theme1.xml"/><Relationship Id="rId21" Type="http://schemas.openxmlformats.org/officeDocument/2006/relationships/slide" Target="slides/slide17.xml"/><Relationship Id="rId34" Type="http://schemas.openxmlformats.org/officeDocument/2006/relationships/font" Target="fonts/font4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3.fntdata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2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font" Target="fonts/font6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1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8" Type="http://schemas.openxmlformats.org/officeDocument/2006/relationships/slide" Target="slides/slide4.xml"/><Relationship Id="rId3" Type="http://schemas.openxmlformats.org/officeDocument/2006/relationships/slideMaster" Target="slideMasters/slideMaster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C72467-5127-4FEA-960D-C682861F1452}" type="datetimeFigureOut">
              <a:rPr lang="ko-KR" altLang="en-US" smtClean="0"/>
              <a:pPr/>
              <a:t>2019-04-11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B427C8-5F5B-4015-B39B-0702032E3D1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B427C8-5F5B-4015-B39B-0702032E3D10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2713050"/>
      </p:ext>
    </p:extLst>
  </p:cSld>
  <p:clrMapOvr>
    <a:masterClrMapping/>
  </p:clrMapOvr>
</p:notes>
</file>

<file path=ppt/notesSlides/notesSlide10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온라인 이미지 개체 틀 1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381000" y="685800"/>
                <a:ext cx="6096635" cy="3429635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anchor="t">
                <a:noAutofit/>
              </a:bodyPr>
              <a:lstStyle/>
              <a:p>
                <a:pPr marL="0" indent="0" algn="just" defTabSz="50800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3" name="텍스트 개체 틀 2"/>
              <p:cNvSpPr txBox="1">
                <a:spLocks noGrp="1"/>
              </p:cNvSpPr>
              <p:nvPr>
                <p:ph type="body"/>
              </p:nvPr>
            </p:nvSpPr>
            <p:spPr>
              <a:xfrm>
                <a:off x="685800" y="4343400"/>
                <a:ext cx="5487035" cy="4115435"/>
              </a:xfrm>
              <a:prstGeom prst="rect">
                <a:avLst/>
              </a:prstGeom>
            </p:spPr>
            <p:txBody>
              <a:bodyPr vert="horz" wrap="square" lIns="91440" tIns="45720" rIns="91440" bIns="45720" anchor="t">
                <a:normAutofit/>
              </a:bodyPr>
              <a:lstStyle/>
              <a:p>
                <a:pPr marL="0" indent="0" algn="l" defTabSz="91440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4" name="슬라이드 번호 개체 틀 3"/>
              <p:cNvSpPr txBox="1">
                <a:spLocks noGrp="1"/>
              </p:cNvSpPr>
              <p:nvPr>
                <p:ph type="sldNum"/>
              </p:nvPr>
            </p:nvSpPr>
            <p:spPr>
              <a:xfrm>
                <a:off x="3884930" y="8685530"/>
                <a:ext cx="2972435" cy="457835"/>
              </a:xfrm>
              <a:prstGeom prst="rect">
                <a:avLst/>
              </a:prstGeom>
            </p:spPr>
            <p:txBody>
              <a:bodyPr vert="horz" wrap="square" lIns="91440" tIns="45720" rIns="91440" bIns="45720" anchor="b">
                <a:noAutofit/>
              </a:bodyPr>
              <a:lstStyle/>
              <a:p>
                <a:pPr marL="0" indent="0" algn="r" defTabSz="91440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fld id="{B9320F77-B9A0-41C5-862A-B4B631284C64}" type="slidenum">
                  <a:rPr lang="en-US" altLang="ko-KR" sz="1200" b="0" strike="noStrike" cap="none" dirty="0" smtClean="0">
                    <a:solidFill>
                      <a:schemeClr val="tx1"/>
                    </a:solidFill>
                    <a:latin typeface="맑은 고딕" charset="0"/>
                    <a:ea typeface="맑은 고딕" charset="0"/>
                  </a:rPr>
                  <a:t>18</a:t>
                </a:fld>
                <a:endParaRPr lang="en-US" altLang="ko-KR" sz="1200" b="0" strike="noStrike" cap="none" dirty="0">
                  <a:solidFill>
                    <a:schemeClr val="tx1"/>
                  </a:solidFill>
                  <a:latin typeface="맑은 고딕" charset="0"/>
                  <a:ea typeface="맑은 고딕" charset="0"/>
                </a:endParaRPr>
              </a:p>
            </p:txBody>
          </p:sp>
        </p:spTree>
      </p:cSld>
      <p:clrMapOvr>
        <a:masterClrMapping/>
      </p:clrMapOvr>
    </p:notes>
  </mc:Choice>
  <mc:Fallback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xmlns="">
    <p:transition spd="slow"/>
  </mc:Fallback>
</mc:AlternateContent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B427C8-5F5B-4015-B39B-0702032E3D10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B427C8-5F5B-4015-B39B-0702032E3D10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온라인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 algn="just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3" name="텍스트 개체 틀 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7035" cy="411543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2435" cy="457835"/>
          </a:xfrm>
          <a:prstGeom prst="rect">
            <a:avLst/>
          </a:prstGeom>
        </p:spPr>
        <p:txBody>
          <a:bodyPr vert="horz" wrap="square" lIns="91440" tIns="45720" rIns="91440" bIns="45720" anchor="b">
            <a:noAutofit/>
          </a:bodyPr>
          <a:lstStyle/>
          <a:p>
            <a:pPr marL="0" indent="0" algn="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21</a:t>
            </a:fld>
            <a:endParaRPr lang="en-US" altLang="ko-KR" sz="1200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B427C8-5F5B-4015-B39B-0702032E3D10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B427C8-5F5B-4015-B39B-0702032E3D10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B427C8-5F5B-4015-B39B-0702032E3D10}" type="slidenum">
              <a:rPr lang="ko-KR" altLang="en-US" smtClean="0"/>
              <a:pPr/>
              <a:t>24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B427C8-5F5B-4015-B39B-0702032E3D10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B427C8-5F5B-4015-B39B-0702032E3D10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B427C8-5F5B-4015-B39B-0702032E3D10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B427C8-5F5B-4015-B39B-0702032E3D10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B427C8-5F5B-4015-B39B-0702032E3D10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B427C8-5F5B-4015-B39B-0702032E3D10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B427C8-5F5B-4015-B39B-0702032E3D10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9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온라인 이미지 개체 틀 1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381000" y="685800"/>
                <a:ext cx="6096635" cy="3429635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anchor="t">
                <a:noAutofit/>
              </a:bodyPr>
              <a:lstStyle/>
              <a:p>
                <a:pPr marL="0" indent="0" algn="just" defTabSz="50800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3" name="텍스트 개체 틀 2"/>
              <p:cNvSpPr txBox="1">
                <a:spLocks noGrp="1"/>
              </p:cNvSpPr>
              <p:nvPr>
                <p:ph type="body"/>
              </p:nvPr>
            </p:nvSpPr>
            <p:spPr>
              <a:xfrm>
                <a:off x="685800" y="4343400"/>
                <a:ext cx="5487035" cy="4115435"/>
              </a:xfrm>
              <a:prstGeom prst="rect">
                <a:avLst/>
              </a:prstGeom>
            </p:spPr>
            <p:txBody>
              <a:bodyPr vert="horz" wrap="square" lIns="91440" tIns="45720" rIns="91440" bIns="45720" anchor="t">
                <a:normAutofit/>
              </a:bodyPr>
              <a:lstStyle/>
              <a:p>
                <a:pPr marL="0" indent="0" algn="l" defTabSz="91440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4" name="슬라이드 번호 개체 틀 3"/>
              <p:cNvSpPr txBox="1">
                <a:spLocks noGrp="1"/>
              </p:cNvSpPr>
              <p:nvPr>
                <p:ph type="sldNum"/>
              </p:nvPr>
            </p:nvSpPr>
            <p:spPr>
              <a:xfrm>
                <a:off x="3884930" y="8685530"/>
                <a:ext cx="2972435" cy="457835"/>
              </a:xfrm>
              <a:prstGeom prst="rect">
                <a:avLst/>
              </a:prstGeom>
            </p:spPr>
            <p:txBody>
              <a:bodyPr vert="horz" wrap="square" lIns="91440" tIns="45720" rIns="91440" bIns="45720" anchor="b">
                <a:noAutofit/>
              </a:bodyPr>
              <a:lstStyle/>
              <a:p>
                <a:pPr marL="0" indent="0" algn="r" defTabSz="91440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fld id="{B9320F77-B9A0-41C5-862A-B4B631284C64}" type="slidenum">
                  <a:rPr lang="en-US" altLang="ko-KR" sz="1200" b="0" strike="noStrike" cap="none" dirty="0" smtClean="0">
                    <a:solidFill>
                      <a:schemeClr val="tx1"/>
                    </a:solidFill>
                    <a:latin typeface="맑은 고딕" charset="0"/>
                    <a:ea typeface="맑은 고딕" charset="0"/>
                  </a:rPr>
                  <a:t>17</a:t>
                </a:fld>
                <a:endParaRPr lang="en-US" altLang="ko-KR" sz="1200" b="0" strike="noStrike" cap="none" dirty="0">
                  <a:solidFill>
                    <a:schemeClr val="tx1"/>
                  </a:solidFill>
                  <a:latin typeface="맑은 고딕" charset="0"/>
                  <a:ea typeface="맑은 고딕" charset="0"/>
                </a:endParaRPr>
              </a:p>
            </p:txBody>
          </p:sp>
        </p:spTree>
      </p:cSld>
      <p:clrMapOvr>
        <a:masterClrMapping/>
      </p:clrMapOvr>
    </p:notes>
  </mc:Choice>
  <mc:Fallback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xmlns="">
    <p:transition spd="slow"/>
  </mc:Fallback>
</mc:AlternateConten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A40D4D-0F55-4D40-9D66-74705A4082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3F1EFE3-2AEF-4C6E-A622-629C5869F9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05FFDB0-B220-486C-B3FC-F0824F605B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9F9DD-FC19-4776-A0D4-92B93217E2E6}" type="datetimeFigureOut">
              <a:rPr lang="ko-KR" altLang="en-US" smtClean="0"/>
              <a:pPr/>
              <a:t>2019-04-11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9A5114B-68FF-4DA2-BACF-A55076E477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834A89C-C010-4A7F-BF56-389DAB1E0C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21B71-9138-4444-B8B2-73401CB18E4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35787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73942D-F33F-4D4F-BDA9-46AE4BD19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310D2D9-617E-43C6-B416-A3DBA194EA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1656C14-3567-41E0-85A9-3F15D13617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9F9DD-FC19-4776-A0D4-92B93217E2E6}" type="datetimeFigureOut">
              <a:rPr lang="ko-KR" altLang="en-US" smtClean="0"/>
              <a:pPr/>
              <a:t>2019-04-11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3702C56-7579-4BAF-B98C-6C2398FF10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40175CB-A8AF-4710-854C-A430B3CDC4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21B71-9138-4444-B8B2-73401CB18E4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50883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8D115FE-D9D8-4341-B5CB-3031D8CEB2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A574CF1-C5DF-46FC-B068-94243B0249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432D11E-1E2B-49D4-8E1D-0B6B0F11E4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9F9DD-FC19-4776-A0D4-92B93217E2E6}" type="datetimeFigureOut">
              <a:rPr lang="ko-KR" altLang="en-US" smtClean="0"/>
              <a:pPr/>
              <a:t>2019-04-11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BC1905-B6FB-4F18-BA81-B7239D158A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2E6986D-3EB1-4C05-AE16-2054A4FA1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21B71-9138-4444-B8B2-73401CB18E4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33966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A40D4D-0F55-4D40-9D66-74705A4082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3F1EFE3-2AEF-4C6E-A622-629C5869F9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05FFDB0-B220-486C-B3FC-F0824F605B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9F9DD-FC19-4776-A0D4-92B93217E2E6}" type="datetimeFigureOut">
              <a:rPr lang="ko-KR" altLang="en-US" smtClean="0"/>
              <a:pPr/>
              <a:t>2019-04-11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9A5114B-68FF-4DA2-BACF-A55076E477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834A89C-C010-4A7F-BF56-389DAB1E0C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21B71-9138-4444-B8B2-73401CB18E4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35787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F3432C-ECE6-4689-8B63-704DB3529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A6D02D2-83C7-4840-84B1-2CB8C062AF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D1B316B-6C4F-44B8-8616-2F75933B69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9F9DD-FC19-4776-A0D4-92B93217E2E6}" type="datetimeFigureOut">
              <a:rPr lang="ko-KR" altLang="en-US" smtClean="0"/>
              <a:pPr/>
              <a:t>2019-04-11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1F85602-A5F7-4095-97BD-7DF9357577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79CFB9A-B7F9-4C52-9487-0F35E2681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21B71-9138-4444-B8B2-73401CB18E4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5071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3137DC-5E4F-419B-AA28-1F78FC832F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E0A05BB-DB04-456F-8E9F-630EF6EA59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762C348-65FA-45B8-B779-7D446FE84B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9F9DD-FC19-4776-A0D4-92B93217E2E6}" type="datetimeFigureOut">
              <a:rPr lang="ko-KR" altLang="en-US" smtClean="0"/>
              <a:pPr/>
              <a:t>2019-04-11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ACF3727-A27D-4C85-8E92-081B6C2D6F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4EB33E-5EEF-4511-A396-4429E8C778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21B71-9138-4444-B8B2-73401CB18E4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46087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291C20-E77E-4FD1-94EC-1846983B0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45B2B8A-8C0E-446D-A30B-0C84EF2B49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85A03B6-0AA5-4B2D-937F-C71AC7634D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F8B1328-74F0-4D33-AAFD-9A60B8890B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9F9DD-FC19-4776-A0D4-92B93217E2E6}" type="datetimeFigureOut">
              <a:rPr lang="ko-KR" altLang="en-US" smtClean="0"/>
              <a:pPr/>
              <a:t>2019-04-11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EFC6A94-3B64-4EF3-BEFC-E63785EFD6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38E00CB-C78F-4770-9F04-1BF9401023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21B71-9138-4444-B8B2-73401CB18E4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269706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F98316-FAA4-4218-95DD-DC802FABFC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64FC9CE-8F5E-4720-9AC9-0970B1B318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1D755B0-9A0F-4BBE-B74B-C25CDABB3D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657A32E-71C2-4B5C-806B-CB227DBC2DA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D2A9866-B3D9-43A8-9683-EAE093F179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49A047E-B55D-4B6E-8D9B-5B202426CB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9F9DD-FC19-4776-A0D4-92B93217E2E6}" type="datetimeFigureOut">
              <a:rPr lang="ko-KR" altLang="en-US" smtClean="0"/>
              <a:pPr/>
              <a:t>2019-04-11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A6A692C-1257-488A-9CC5-D2A43511B5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E80C35F-5C5A-4C06-A434-389A4C4B13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21B71-9138-4444-B8B2-73401CB18E4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540871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66739A-CC62-4258-A1FE-724CA94CD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249A521-36D5-4E84-982F-1E826947BC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9F9DD-FC19-4776-A0D4-92B93217E2E6}" type="datetimeFigureOut">
              <a:rPr lang="ko-KR" altLang="en-US" smtClean="0"/>
              <a:pPr/>
              <a:t>2019-04-11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3D8CA72-BF31-4FDE-9BD3-9F8D944B72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A47D939-8572-4449-9C2C-A286C5BF24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21B71-9138-4444-B8B2-73401CB18E4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371934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BD9EB41-57F3-4496-B4AE-5BB523EE58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9F9DD-FC19-4776-A0D4-92B93217E2E6}" type="datetimeFigureOut">
              <a:rPr lang="ko-KR" altLang="en-US" smtClean="0"/>
              <a:pPr/>
              <a:t>2019-04-11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8DE98E9-B806-4404-A7F4-9F213BA85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F7D98BE-06BA-4500-81D4-2E842C359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21B71-9138-4444-B8B2-73401CB18E4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393316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3FD07A-C53F-4961-BE2C-324793BA94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EE7654-56D0-4AEC-AEBA-D7FA4351B0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AD94CC3-C972-4E1A-8FCA-0FCAE22F55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47ADDF4-3732-47F7-B1D6-DBD37032ED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9F9DD-FC19-4776-A0D4-92B93217E2E6}" type="datetimeFigureOut">
              <a:rPr lang="ko-KR" altLang="en-US" smtClean="0"/>
              <a:pPr/>
              <a:t>2019-04-11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1DAC669-5937-4378-BABB-C7585A8D2B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1A31BDC-66B5-4FE5-986E-E2C7B9C046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21B71-9138-4444-B8B2-73401CB18E4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92503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F3432C-ECE6-4689-8B63-704DB3529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A6D02D2-83C7-4840-84B1-2CB8C062AF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D1B316B-6C4F-44B8-8616-2F75933B69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9F9DD-FC19-4776-A0D4-92B93217E2E6}" type="datetimeFigureOut">
              <a:rPr lang="ko-KR" altLang="en-US" smtClean="0"/>
              <a:pPr/>
              <a:t>2019-04-11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1F85602-A5F7-4095-97BD-7DF9357577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79CFB9A-B7F9-4C52-9487-0F35E2681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21B71-9138-4444-B8B2-73401CB18E4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50711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6BC17F-2736-411D-BB0B-372C0B68D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D339CEC-9126-491D-B47B-6A7E9D95378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504CBCF-2048-432D-A9DC-FD88DBF8C2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EE8D8B3-F45F-410C-9EA1-9DBAAC8860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9F9DD-FC19-4776-A0D4-92B93217E2E6}" type="datetimeFigureOut">
              <a:rPr lang="ko-KR" altLang="en-US" smtClean="0"/>
              <a:pPr/>
              <a:t>2019-04-11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5B65633-D21F-4734-9F96-50A74D242D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15C9CDB-CAEF-4BEB-98F1-0AFB1CE43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21B71-9138-4444-B8B2-73401CB18E4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087246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73942D-F33F-4D4F-BDA9-46AE4BD19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310D2D9-617E-43C6-B416-A3DBA194EA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1656C14-3567-41E0-85A9-3F15D13617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9F9DD-FC19-4776-A0D4-92B93217E2E6}" type="datetimeFigureOut">
              <a:rPr lang="ko-KR" altLang="en-US" smtClean="0"/>
              <a:pPr/>
              <a:t>2019-04-11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3702C56-7579-4BAF-B98C-6C2398FF10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40175CB-A8AF-4710-854C-A430B3CDC4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21B71-9138-4444-B8B2-73401CB18E4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508833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8D115FE-D9D8-4341-B5CB-3031D8CEB2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A574CF1-C5DF-46FC-B068-94243B0249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432D11E-1E2B-49D4-8E1D-0B6B0F11E4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9F9DD-FC19-4776-A0D4-92B93217E2E6}" type="datetimeFigureOut">
              <a:rPr lang="ko-KR" altLang="en-US" smtClean="0"/>
              <a:pPr/>
              <a:t>2019-04-11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BC1905-B6FB-4F18-BA81-B7239D158A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2E6986D-3EB1-4C05-AE16-2054A4FA1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21B71-9138-4444-B8B2-73401CB18E4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339662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ctrTitle"/>
          </p:nvPr>
        </p:nvSpPr>
        <p:spPr>
          <a:xfrm>
            <a:off x="1524000" y="1122680"/>
            <a:ext cx="9144635" cy="238823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ctr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6000" b="0" strike="noStrike" cap="none" dirty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부제목 2"/>
          <p:cNvSpPr txBox="1">
            <a:spLocks noGrp="1"/>
          </p:cNvSpPr>
          <p:nvPr>
            <p:ph type="subTitle"/>
          </p:nvPr>
        </p:nvSpPr>
        <p:spPr>
          <a:xfrm>
            <a:off x="1524000" y="3602355"/>
            <a:ext cx="9144635" cy="165608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ctr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400" b="0" strike="noStrike" cap="none" dirty="0">
                <a:latin typeface="맑은 고딕" charset="0"/>
                <a:ea typeface="맑은 고딕" charset="0"/>
              </a:rPr>
              <a:t>클릭하여 마스터 부제목 스타일 편집</a:t>
            </a:r>
          </a:p>
        </p:txBody>
      </p:sp>
      <p:sp>
        <p:nvSpPr>
          <p:cNvPr id="4" name="날짜 개체 틀 3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2019-04-11</a:t>
            </a:fld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strike="noStrike" cap="none" dirty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내용 개체 틀 2"/>
          <p:cNvSpPr txBox="1">
            <a:spLocks noGrp="1"/>
          </p:cNvSpPr>
          <p:nvPr>
            <p:ph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b="0" strike="noStrike" cap="none" dirty="0"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strike="noStrike" cap="none" dirty="0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strike="noStrike" cap="none" dirty="0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strike="noStrike" cap="none" dirty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날짜 개체 틀 3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2019-04-11</a:t>
            </a:fld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831850" y="1710055"/>
            <a:ext cx="10516235" cy="285305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6000" b="0" strike="noStrike" cap="none" dirty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텍스트 개체 틀 2"/>
          <p:cNvSpPr txBox="1">
            <a:spLocks noGrp="1"/>
          </p:cNvSpPr>
          <p:nvPr>
            <p:ph type="body"/>
          </p:nvPr>
        </p:nvSpPr>
        <p:spPr>
          <a:xfrm>
            <a:off x="831850" y="4589780"/>
            <a:ext cx="10516235" cy="150050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400" b="0" strike="noStrike" cap="none" dirty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마스터 텍스트 스타일 편집</a:t>
            </a:r>
          </a:p>
        </p:txBody>
      </p:sp>
      <p:sp>
        <p:nvSpPr>
          <p:cNvPr id="4" name="날짜 개체 틀 3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2019-04-11</a:t>
            </a:fld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strike="noStrike" cap="none" dirty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내용 개체 틀 2"/>
          <p:cNvSpPr txBox="1">
            <a:spLocks noGrp="1"/>
          </p:cNvSpPr>
          <p:nvPr>
            <p:ph/>
          </p:nvPr>
        </p:nvSpPr>
        <p:spPr>
          <a:xfrm>
            <a:off x="838200" y="1825625"/>
            <a:ext cx="5182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b="0" strike="noStrike" cap="none" dirty="0"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strike="noStrike" cap="none" dirty="0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strike="noStrike" cap="none" dirty="0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strike="noStrike" cap="none" dirty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내용 개체 틀 3"/>
          <p:cNvSpPr txBox="1">
            <a:spLocks noGrp="1"/>
          </p:cNvSpPr>
          <p:nvPr>
            <p:ph/>
          </p:nvPr>
        </p:nvSpPr>
        <p:spPr>
          <a:xfrm>
            <a:off x="6172200" y="1825625"/>
            <a:ext cx="5182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b="0" strike="noStrike" cap="none" dirty="0"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strike="noStrike" cap="none" dirty="0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strike="noStrike" cap="none" dirty="0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strike="noStrike" cap="none" dirty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날짜 개체 틀 4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2019-04-11</a:t>
            </a:fld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바닥글 개체 틀 5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슬라이드 번호 개체 틀 6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840105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strike="noStrike" cap="none" dirty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텍스트 개체 틀 2"/>
          <p:cNvSpPr txBox="1">
            <a:spLocks noGrp="1"/>
          </p:cNvSpPr>
          <p:nvPr>
            <p:ph type="body"/>
          </p:nvPr>
        </p:nvSpPr>
        <p:spPr>
          <a:xfrm>
            <a:off x="840105" y="1681480"/>
            <a:ext cx="5158105" cy="82423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400" b="1" strike="noStrike" cap="none" dirty="0">
                <a:latin typeface="맑은 고딕" charset="0"/>
                <a:ea typeface="맑은 고딕" charset="0"/>
              </a:rPr>
              <a:t>마스터 텍스트 스타일 편집</a:t>
            </a:r>
          </a:p>
        </p:txBody>
      </p:sp>
      <p:sp>
        <p:nvSpPr>
          <p:cNvPr id="4" name="내용 개체 틀 3"/>
          <p:cNvSpPr txBox="1">
            <a:spLocks noGrp="1"/>
          </p:cNvSpPr>
          <p:nvPr>
            <p:ph/>
          </p:nvPr>
        </p:nvSpPr>
        <p:spPr>
          <a:xfrm>
            <a:off x="840105" y="2505075"/>
            <a:ext cx="5158105" cy="3685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b="0" strike="noStrike" cap="none" dirty="0"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strike="noStrike" cap="none" dirty="0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strike="noStrike" cap="none" dirty="0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strike="noStrike" cap="none" dirty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텍스트 개체 틀 4"/>
          <p:cNvSpPr txBox="1">
            <a:spLocks noGrp="1"/>
          </p:cNvSpPr>
          <p:nvPr>
            <p:ph type="body"/>
          </p:nvPr>
        </p:nvSpPr>
        <p:spPr>
          <a:xfrm>
            <a:off x="6172200" y="1681480"/>
            <a:ext cx="5184140" cy="82423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400" b="1" strike="noStrike" cap="none" dirty="0">
                <a:latin typeface="맑은 고딕" charset="0"/>
                <a:ea typeface="맑은 고딕" charset="0"/>
              </a:rPr>
              <a:t>마스터 텍스트 스타일 편집</a:t>
            </a:r>
          </a:p>
        </p:txBody>
      </p:sp>
      <p:sp>
        <p:nvSpPr>
          <p:cNvPr id="6" name="내용 개체 틀 5"/>
          <p:cNvSpPr txBox="1">
            <a:spLocks noGrp="1"/>
          </p:cNvSpPr>
          <p:nvPr>
            <p:ph/>
          </p:nvPr>
        </p:nvSpPr>
        <p:spPr>
          <a:xfrm>
            <a:off x="6172200" y="2505075"/>
            <a:ext cx="5184140" cy="3685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b="0" strike="noStrike" cap="none" dirty="0"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strike="noStrike" cap="none" dirty="0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strike="noStrike" cap="none" dirty="0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strike="noStrike" cap="none" dirty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7" name="날짜 개체 틀 6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2019-04-11</a:t>
            </a:fld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8" name="바닥글 개체 틀 7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9" name="슬라이드 번호 개체 틀 8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strike="noStrike" cap="none" dirty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날짜 개체 틀 2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2019-04-11</a:t>
            </a:fld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바닥글 개체 틀 3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5" name="슬라이드 번호 개체 틀 4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2019-04-11</a:t>
            </a:fld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바닥글 개체 틀 2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3137DC-5E4F-419B-AA28-1F78FC832F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E0A05BB-DB04-456F-8E9F-630EF6EA59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762C348-65FA-45B8-B779-7D446FE84B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9F9DD-FC19-4776-A0D4-92B93217E2E6}" type="datetimeFigureOut">
              <a:rPr lang="ko-KR" altLang="en-US" smtClean="0"/>
              <a:pPr/>
              <a:t>2019-04-11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ACF3727-A27D-4C85-8E92-081B6C2D6F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4EB33E-5EEF-4511-A396-4429E8C778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21B71-9138-4444-B8B2-73401CB18E4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460872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840105" y="457200"/>
            <a:ext cx="3932555" cy="160083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b="0" strike="noStrike" cap="none" dirty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내용 개체 틀 2"/>
          <p:cNvSpPr txBox="1">
            <a:spLocks noGrp="1"/>
          </p:cNvSpPr>
          <p:nvPr>
            <p:ph/>
          </p:nvPr>
        </p:nvSpPr>
        <p:spPr>
          <a:xfrm>
            <a:off x="5183505" y="987425"/>
            <a:ext cx="6172835" cy="487426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3200" b="0" strike="noStrike" cap="none" dirty="0"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b="0" strike="noStrike" cap="none" dirty="0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strike="noStrike" cap="none" dirty="0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텍스트 개체 틀 3"/>
          <p:cNvSpPr txBox="1">
            <a:spLocks noGrp="1"/>
          </p:cNvSpPr>
          <p:nvPr>
            <p:ph type="body"/>
          </p:nvPr>
        </p:nvSpPr>
        <p:spPr>
          <a:xfrm>
            <a:off x="840105" y="2057400"/>
            <a:ext cx="3932555" cy="3812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1600" b="0" strike="noStrike" cap="none" dirty="0">
                <a:latin typeface="맑은 고딕" charset="0"/>
                <a:ea typeface="맑은 고딕" charset="0"/>
              </a:rPr>
              <a:t>마스터 텍스트 스타일 편집</a:t>
            </a:r>
          </a:p>
        </p:txBody>
      </p:sp>
      <p:sp>
        <p:nvSpPr>
          <p:cNvPr id="5" name="날짜 개체 틀 4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2019-04-11</a:t>
            </a:fld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바닥글 개체 틀 5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슬라이드 번호 개체 틀 6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840105" y="457200"/>
            <a:ext cx="3932555" cy="160083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b="0" strike="noStrike" cap="none" dirty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그림 개체 틀 2"/>
          <p:cNvSpPr txBox="1">
            <a:spLocks noGrp="1"/>
          </p:cNvSpPr>
          <p:nvPr>
            <p:ph type="pic"/>
          </p:nvPr>
        </p:nvSpPr>
        <p:spPr>
          <a:xfrm>
            <a:off x="5183505" y="987425"/>
            <a:ext cx="6172835" cy="487426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4" name="텍스트 개체 틀 3"/>
          <p:cNvSpPr txBox="1">
            <a:spLocks noGrp="1"/>
          </p:cNvSpPr>
          <p:nvPr>
            <p:ph type="body"/>
          </p:nvPr>
        </p:nvSpPr>
        <p:spPr>
          <a:xfrm>
            <a:off x="840105" y="2057400"/>
            <a:ext cx="3932555" cy="3812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1600" b="0" strike="noStrike" cap="none" dirty="0">
                <a:latin typeface="맑은 고딕" charset="0"/>
                <a:ea typeface="맑은 고딕" charset="0"/>
              </a:rPr>
              <a:t>마스터 텍스트 스타일 편집</a:t>
            </a:r>
          </a:p>
        </p:txBody>
      </p:sp>
      <p:sp>
        <p:nvSpPr>
          <p:cNvPr id="5" name="날짜 개체 틀 4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2019-04-11</a:t>
            </a:fld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바닥글 개체 틀 5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슬라이드 번호 개체 틀 6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strike="noStrike" cap="none" dirty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세로 텍스트 개체 틀 2"/>
          <p:cNvSpPr txBox="1">
            <a:spLocks noGrp="1"/>
          </p:cNvSpPr>
          <p:nvPr>
            <p:ph type="body" orient="vert"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228600" indent="-22860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b="0" strike="noStrike" cap="none" dirty="0"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strike="noStrike" cap="none" dirty="0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strike="noStrike" cap="none" dirty="0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strike="noStrike" cap="none" dirty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날짜 개체 틀 3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2019-04-11</a:t>
            </a:fld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 txBox="1">
            <a:spLocks noGrp="1"/>
          </p:cNvSpPr>
          <p:nvPr>
            <p:ph type="title" orient="vert"/>
          </p:nvPr>
        </p:nvSpPr>
        <p:spPr>
          <a:xfrm>
            <a:off x="8724900" y="365125"/>
            <a:ext cx="2629535" cy="5812790"/>
          </a:xfrm>
          <a:prstGeom prst="rect">
            <a:avLst/>
          </a:prstGeom>
        </p:spPr>
        <p:txBody>
          <a:bodyPr vert="eaVert" wrap="square" lIns="91440" tIns="45720" rIns="91440" bIns="45720" anchor="ctr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strike="noStrike" cap="none" dirty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세로 텍스트 개체 틀 2"/>
          <p:cNvSpPr txBox="1">
            <a:spLocks noGrp="1"/>
          </p:cNvSpPr>
          <p:nvPr>
            <p:ph type="body" orient="vert"/>
          </p:nvPr>
        </p:nvSpPr>
        <p:spPr>
          <a:xfrm>
            <a:off x="838200" y="365125"/>
            <a:ext cx="7734935" cy="5812790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228600" indent="-22860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b="0" strike="noStrike" cap="none" dirty="0"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strike="noStrike" cap="none" dirty="0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strike="noStrike" cap="none" dirty="0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strike="noStrike" cap="none" dirty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날짜 개체 틀 3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2019-04-11</a:t>
            </a:fld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ctrTitle"/>
          </p:nvPr>
        </p:nvSpPr>
        <p:spPr>
          <a:xfrm>
            <a:off x="1524000" y="1122680"/>
            <a:ext cx="9144635" cy="238823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ctr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6000" b="0" strike="noStrike" cap="none" dirty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부제목 2"/>
          <p:cNvSpPr txBox="1">
            <a:spLocks noGrp="1"/>
          </p:cNvSpPr>
          <p:nvPr>
            <p:ph type="subTitle"/>
          </p:nvPr>
        </p:nvSpPr>
        <p:spPr>
          <a:xfrm>
            <a:off x="1524000" y="3602355"/>
            <a:ext cx="9144635" cy="165608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ctr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400" b="0" strike="noStrike" cap="none" dirty="0">
                <a:latin typeface="맑은 고딕" charset="0"/>
                <a:ea typeface="맑은 고딕" charset="0"/>
              </a:rPr>
              <a:t>클릭하여 마스터 부제목 스타일 편집</a:t>
            </a:r>
          </a:p>
        </p:txBody>
      </p:sp>
      <p:sp>
        <p:nvSpPr>
          <p:cNvPr id="4" name="날짜 개체 틀 3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2019-04-11</a:t>
            </a:fld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strike="noStrike" cap="none" dirty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내용 개체 틀 2"/>
          <p:cNvSpPr txBox="1">
            <a:spLocks noGrp="1"/>
          </p:cNvSpPr>
          <p:nvPr>
            <p:ph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b="0" strike="noStrike" cap="none" dirty="0"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strike="noStrike" cap="none" dirty="0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strike="noStrike" cap="none" dirty="0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strike="noStrike" cap="none" dirty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날짜 개체 틀 3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2019-04-11</a:t>
            </a:fld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831850" y="1710055"/>
            <a:ext cx="10516235" cy="285305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6000" b="0" strike="noStrike" cap="none" dirty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텍스트 개체 틀 2"/>
          <p:cNvSpPr txBox="1">
            <a:spLocks noGrp="1"/>
          </p:cNvSpPr>
          <p:nvPr>
            <p:ph type="body"/>
          </p:nvPr>
        </p:nvSpPr>
        <p:spPr>
          <a:xfrm>
            <a:off x="831850" y="4589780"/>
            <a:ext cx="10516235" cy="150050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400" b="0" strike="noStrike" cap="none" dirty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마스터 텍스트 스타일 편집</a:t>
            </a:r>
          </a:p>
        </p:txBody>
      </p:sp>
      <p:sp>
        <p:nvSpPr>
          <p:cNvPr id="4" name="날짜 개체 틀 3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2019-04-11</a:t>
            </a:fld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strike="noStrike" cap="none" dirty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내용 개체 틀 2"/>
          <p:cNvSpPr txBox="1">
            <a:spLocks noGrp="1"/>
          </p:cNvSpPr>
          <p:nvPr>
            <p:ph/>
          </p:nvPr>
        </p:nvSpPr>
        <p:spPr>
          <a:xfrm>
            <a:off x="838200" y="1825625"/>
            <a:ext cx="5182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b="0" strike="noStrike" cap="none" dirty="0"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strike="noStrike" cap="none" dirty="0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strike="noStrike" cap="none" dirty="0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strike="noStrike" cap="none" dirty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내용 개체 틀 3"/>
          <p:cNvSpPr txBox="1">
            <a:spLocks noGrp="1"/>
          </p:cNvSpPr>
          <p:nvPr>
            <p:ph/>
          </p:nvPr>
        </p:nvSpPr>
        <p:spPr>
          <a:xfrm>
            <a:off x="6172200" y="1825625"/>
            <a:ext cx="5182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b="0" strike="noStrike" cap="none" dirty="0"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strike="noStrike" cap="none" dirty="0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strike="noStrike" cap="none" dirty="0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strike="noStrike" cap="none" dirty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날짜 개체 틀 4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2019-04-11</a:t>
            </a:fld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바닥글 개체 틀 5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슬라이드 번호 개체 틀 6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840105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strike="noStrike" cap="none" dirty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텍스트 개체 틀 2"/>
          <p:cNvSpPr txBox="1">
            <a:spLocks noGrp="1"/>
          </p:cNvSpPr>
          <p:nvPr>
            <p:ph type="body"/>
          </p:nvPr>
        </p:nvSpPr>
        <p:spPr>
          <a:xfrm>
            <a:off x="840105" y="1681480"/>
            <a:ext cx="5158105" cy="82423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400" b="1" strike="noStrike" cap="none" dirty="0">
                <a:latin typeface="맑은 고딕" charset="0"/>
                <a:ea typeface="맑은 고딕" charset="0"/>
              </a:rPr>
              <a:t>마스터 텍스트 스타일 편집</a:t>
            </a:r>
          </a:p>
        </p:txBody>
      </p:sp>
      <p:sp>
        <p:nvSpPr>
          <p:cNvPr id="4" name="내용 개체 틀 3"/>
          <p:cNvSpPr txBox="1">
            <a:spLocks noGrp="1"/>
          </p:cNvSpPr>
          <p:nvPr>
            <p:ph/>
          </p:nvPr>
        </p:nvSpPr>
        <p:spPr>
          <a:xfrm>
            <a:off x="840105" y="2505075"/>
            <a:ext cx="5158105" cy="3685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b="0" strike="noStrike" cap="none" dirty="0"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strike="noStrike" cap="none" dirty="0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strike="noStrike" cap="none" dirty="0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strike="noStrike" cap="none" dirty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텍스트 개체 틀 4"/>
          <p:cNvSpPr txBox="1">
            <a:spLocks noGrp="1"/>
          </p:cNvSpPr>
          <p:nvPr>
            <p:ph type="body"/>
          </p:nvPr>
        </p:nvSpPr>
        <p:spPr>
          <a:xfrm>
            <a:off x="6172200" y="1681480"/>
            <a:ext cx="5184140" cy="82423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400" b="1" strike="noStrike" cap="none" dirty="0">
                <a:latin typeface="맑은 고딕" charset="0"/>
                <a:ea typeface="맑은 고딕" charset="0"/>
              </a:rPr>
              <a:t>마스터 텍스트 스타일 편집</a:t>
            </a:r>
          </a:p>
        </p:txBody>
      </p:sp>
      <p:sp>
        <p:nvSpPr>
          <p:cNvPr id="6" name="내용 개체 틀 5"/>
          <p:cNvSpPr txBox="1">
            <a:spLocks noGrp="1"/>
          </p:cNvSpPr>
          <p:nvPr>
            <p:ph/>
          </p:nvPr>
        </p:nvSpPr>
        <p:spPr>
          <a:xfrm>
            <a:off x="6172200" y="2505075"/>
            <a:ext cx="5184140" cy="3685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b="0" strike="noStrike" cap="none" dirty="0"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strike="noStrike" cap="none" dirty="0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strike="noStrike" cap="none" dirty="0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strike="noStrike" cap="none" dirty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7" name="날짜 개체 틀 6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2019-04-11</a:t>
            </a:fld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8" name="바닥글 개체 틀 7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9" name="슬라이드 번호 개체 틀 8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strike="noStrike" cap="none" dirty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날짜 개체 틀 2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2019-04-11</a:t>
            </a:fld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바닥글 개체 틀 3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5" name="슬라이드 번호 개체 틀 4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291C20-E77E-4FD1-94EC-1846983B0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45B2B8A-8C0E-446D-A30B-0C84EF2B49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85A03B6-0AA5-4B2D-937F-C71AC7634D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F8B1328-74F0-4D33-AAFD-9A60B8890B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9F9DD-FC19-4776-A0D4-92B93217E2E6}" type="datetimeFigureOut">
              <a:rPr lang="ko-KR" altLang="en-US" smtClean="0"/>
              <a:pPr/>
              <a:t>2019-04-11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EFC6A94-3B64-4EF3-BEFC-E63785EFD6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38E00CB-C78F-4770-9F04-1BF9401023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21B71-9138-4444-B8B2-73401CB18E4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269706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2019-04-11</a:t>
            </a:fld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바닥글 개체 틀 2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840105" y="457200"/>
            <a:ext cx="3932555" cy="160083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b="0" strike="noStrike" cap="none" dirty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내용 개체 틀 2"/>
          <p:cNvSpPr txBox="1">
            <a:spLocks noGrp="1"/>
          </p:cNvSpPr>
          <p:nvPr>
            <p:ph/>
          </p:nvPr>
        </p:nvSpPr>
        <p:spPr>
          <a:xfrm>
            <a:off x="5183505" y="987425"/>
            <a:ext cx="6172835" cy="487426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3200" b="0" strike="noStrike" cap="none" dirty="0"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b="0" strike="noStrike" cap="none" dirty="0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strike="noStrike" cap="none" dirty="0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텍스트 개체 틀 3"/>
          <p:cNvSpPr txBox="1">
            <a:spLocks noGrp="1"/>
          </p:cNvSpPr>
          <p:nvPr>
            <p:ph type="body"/>
          </p:nvPr>
        </p:nvSpPr>
        <p:spPr>
          <a:xfrm>
            <a:off x="840105" y="2057400"/>
            <a:ext cx="3932555" cy="3812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1600" b="0" strike="noStrike" cap="none" dirty="0">
                <a:latin typeface="맑은 고딕" charset="0"/>
                <a:ea typeface="맑은 고딕" charset="0"/>
              </a:rPr>
              <a:t>마스터 텍스트 스타일 편집</a:t>
            </a:r>
          </a:p>
        </p:txBody>
      </p:sp>
      <p:sp>
        <p:nvSpPr>
          <p:cNvPr id="5" name="날짜 개체 틀 4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2019-04-11</a:t>
            </a:fld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바닥글 개체 틀 5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슬라이드 번호 개체 틀 6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840105" y="457200"/>
            <a:ext cx="3932555" cy="160083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b="0" strike="noStrike" cap="none" dirty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그림 개체 틀 2"/>
          <p:cNvSpPr txBox="1">
            <a:spLocks noGrp="1"/>
          </p:cNvSpPr>
          <p:nvPr>
            <p:ph type="pic"/>
          </p:nvPr>
        </p:nvSpPr>
        <p:spPr>
          <a:xfrm>
            <a:off x="5183505" y="987425"/>
            <a:ext cx="6172835" cy="487426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4" name="텍스트 개체 틀 3"/>
          <p:cNvSpPr txBox="1">
            <a:spLocks noGrp="1"/>
          </p:cNvSpPr>
          <p:nvPr>
            <p:ph type="body"/>
          </p:nvPr>
        </p:nvSpPr>
        <p:spPr>
          <a:xfrm>
            <a:off x="840105" y="2057400"/>
            <a:ext cx="3932555" cy="3812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1600" b="0" strike="noStrike" cap="none" dirty="0">
                <a:latin typeface="맑은 고딕" charset="0"/>
                <a:ea typeface="맑은 고딕" charset="0"/>
              </a:rPr>
              <a:t>마스터 텍스트 스타일 편집</a:t>
            </a:r>
          </a:p>
        </p:txBody>
      </p:sp>
      <p:sp>
        <p:nvSpPr>
          <p:cNvPr id="5" name="날짜 개체 틀 4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2019-04-11</a:t>
            </a:fld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바닥글 개체 틀 5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슬라이드 번호 개체 틀 6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strike="noStrike" cap="none" dirty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세로 텍스트 개체 틀 2"/>
          <p:cNvSpPr txBox="1">
            <a:spLocks noGrp="1"/>
          </p:cNvSpPr>
          <p:nvPr>
            <p:ph type="body" orient="vert"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228600" indent="-22860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b="0" strike="noStrike" cap="none" dirty="0"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strike="noStrike" cap="none" dirty="0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strike="noStrike" cap="none" dirty="0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strike="noStrike" cap="none" dirty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날짜 개체 틀 3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2019-04-11</a:t>
            </a:fld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 txBox="1">
            <a:spLocks noGrp="1"/>
          </p:cNvSpPr>
          <p:nvPr>
            <p:ph type="title" orient="vert"/>
          </p:nvPr>
        </p:nvSpPr>
        <p:spPr>
          <a:xfrm>
            <a:off x="8724900" y="365125"/>
            <a:ext cx="2629535" cy="5812790"/>
          </a:xfrm>
          <a:prstGeom prst="rect">
            <a:avLst/>
          </a:prstGeom>
        </p:spPr>
        <p:txBody>
          <a:bodyPr vert="eaVert" wrap="square" lIns="91440" tIns="45720" rIns="91440" bIns="45720" anchor="ctr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strike="noStrike" cap="none" dirty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세로 텍스트 개체 틀 2"/>
          <p:cNvSpPr txBox="1">
            <a:spLocks noGrp="1"/>
          </p:cNvSpPr>
          <p:nvPr>
            <p:ph type="body" orient="vert"/>
          </p:nvPr>
        </p:nvSpPr>
        <p:spPr>
          <a:xfrm>
            <a:off x="838200" y="365125"/>
            <a:ext cx="7734935" cy="5812790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228600" indent="-22860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b="0" strike="noStrike" cap="none" dirty="0"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strike="noStrike" cap="none" dirty="0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strike="noStrike" cap="none" dirty="0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strike="noStrike" cap="none" dirty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날짜 개체 틀 3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2019-04-11</a:t>
            </a:fld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F98316-FAA4-4218-95DD-DC802FABFC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64FC9CE-8F5E-4720-9AC9-0970B1B318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1D755B0-9A0F-4BBE-B74B-C25CDABB3D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657A32E-71C2-4B5C-806B-CB227DBC2DA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D2A9866-B3D9-43A8-9683-EAE093F179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49A047E-B55D-4B6E-8D9B-5B202426CB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9F9DD-FC19-4776-A0D4-92B93217E2E6}" type="datetimeFigureOut">
              <a:rPr lang="ko-KR" altLang="en-US" smtClean="0"/>
              <a:pPr/>
              <a:t>2019-04-11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A6A692C-1257-488A-9CC5-D2A43511B5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E80C35F-5C5A-4C06-A434-389A4C4B13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21B71-9138-4444-B8B2-73401CB18E4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54087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66739A-CC62-4258-A1FE-724CA94CD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249A521-36D5-4E84-982F-1E826947BC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9F9DD-FC19-4776-A0D4-92B93217E2E6}" type="datetimeFigureOut">
              <a:rPr lang="ko-KR" altLang="en-US" smtClean="0"/>
              <a:pPr/>
              <a:t>2019-04-11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3D8CA72-BF31-4FDE-9BD3-9F8D944B72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A47D939-8572-4449-9C2C-A286C5BF24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21B71-9138-4444-B8B2-73401CB18E4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37193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BD9EB41-57F3-4496-B4AE-5BB523EE58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9F9DD-FC19-4776-A0D4-92B93217E2E6}" type="datetimeFigureOut">
              <a:rPr lang="ko-KR" altLang="en-US" smtClean="0"/>
              <a:pPr/>
              <a:t>2019-04-11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8DE98E9-B806-4404-A7F4-9F213BA85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F7D98BE-06BA-4500-81D4-2E842C359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21B71-9138-4444-B8B2-73401CB18E4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39331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3FD07A-C53F-4961-BE2C-324793BA94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EE7654-56D0-4AEC-AEBA-D7FA4351B0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AD94CC3-C972-4E1A-8FCA-0FCAE22F55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47ADDF4-3732-47F7-B1D6-DBD37032ED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9F9DD-FC19-4776-A0D4-92B93217E2E6}" type="datetimeFigureOut">
              <a:rPr lang="ko-KR" altLang="en-US" smtClean="0"/>
              <a:pPr/>
              <a:t>2019-04-11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1DAC669-5937-4378-BABB-C7585A8D2B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1A31BDC-66B5-4FE5-986E-E2C7B9C046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21B71-9138-4444-B8B2-73401CB18E4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92503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6BC17F-2736-411D-BB0B-372C0B68D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D339CEC-9126-491D-B47B-6A7E9D95378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504CBCF-2048-432D-A9DC-FD88DBF8C2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EE8D8B3-F45F-410C-9EA1-9DBAAC8860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9F9DD-FC19-4776-A0D4-92B93217E2E6}" type="datetimeFigureOut">
              <a:rPr lang="ko-KR" altLang="en-US" smtClean="0"/>
              <a:pPr/>
              <a:t>2019-04-11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5B65633-D21F-4734-9F96-50A74D242D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15C9CDB-CAEF-4BEB-98F1-0AFB1CE43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21B71-9138-4444-B8B2-73401CB18E4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08724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0F2DC07-8ECD-4163-B5AA-4D15AF5DAB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A3F9E9A-0CEC-4EDF-A7BE-C8030EB8FB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1468A2A-1D92-4E17-B90F-1AACD39E74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99F9DD-FC19-4776-A0D4-92B93217E2E6}" type="datetimeFigureOut">
              <a:rPr lang="ko-KR" altLang="en-US" smtClean="0"/>
              <a:pPr/>
              <a:t>2019-04-11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17F1AB6-DC52-4962-AB09-AFDC71E601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FF0474-0B97-4F32-956B-DB848A7E53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921B71-9138-4444-B8B2-73401CB18E4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05321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0F2DC07-8ECD-4163-B5AA-4D15AF5DAB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A3F9E9A-0CEC-4EDF-A7BE-C8030EB8FB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1468A2A-1D92-4E17-B90F-1AACD39E74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99F9DD-FC19-4776-A0D4-92B93217E2E6}" type="datetimeFigureOut">
              <a:rPr lang="ko-KR" altLang="en-US" smtClean="0"/>
              <a:pPr/>
              <a:t>2019-04-11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17F1AB6-DC52-4962-AB09-AFDC71E601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FF0474-0B97-4F32-956B-DB848A7E53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921B71-9138-4444-B8B2-73401CB18E4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05321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strike="noStrike" cap="none" dirty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텍스트 개체 틀 2"/>
          <p:cNvSpPr txBox="1">
            <a:spLocks noGrp="1"/>
          </p:cNvSpPr>
          <p:nvPr>
            <p:ph type="body"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b="0" strike="noStrike" cap="none" dirty="0"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strike="noStrike" cap="none" dirty="0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strike="noStrike" cap="none" dirty="0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strike="noStrike" cap="none" dirty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날짜 개체 틀 3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2019-04-11</a:t>
            </a:fld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27" r:id="rId1"/>
    <p:sldLayoutId id="2147483828" r:id="rId2"/>
    <p:sldLayoutId id="2147483829" r:id="rId3"/>
    <p:sldLayoutId id="2147483830" r:id="rId4"/>
    <p:sldLayoutId id="2147483831" r:id="rId5"/>
    <p:sldLayoutId id="2147483832" r:id="rId6"/>
    <p:sldLayoutId id="2147483833" r:id="rId7"/>
    <p:sldLayoutId id="2147483834" r:id="rId8"/>
    <p:sldLayoutId id="2147483835" r:id="rId9"/>
    <p:sldLayoutId id="2147483836" r:id="rId10"/>
    <p:sldLayoutId id="2147483837" r:id="rId11"/>
  </p:sldLayoutIdLst>
  <p:txStyles>
    <p:titleStyle>
      <a:lvl1pPr marL="0" indent="0" algn="ctr" defTabSz="914400" latinLnBrk="1">
        <a:buNone/>
        <a:defRPr lang="ko-KR" sz="4400" baseline="0" smtClean="0">
          <a:solidFill>
            <a:srgbClr val="000000"/>
          </a:solidFill>
          <a:latin typeface="+mn-lt"/>
          <a:ea typeface="+mn-ea"/>
          <a:cs typeface="+mn-cs"/>
        </a:defRPr>
      </a:lvl1pPr>
    </p:titleStyle>
    <p:bodyStyle>
      <a:lvl1pPr marL="342900" indent="-342900" algn="l" defTabSz="914400" latinLnBrk="1">
        <a:spcBef>
          <a:spcPct val="20000"/>
        </a:spcBef>
        <a:buFont typeface="Arial"/>
        <a:buChar char="•"/>
        <a:defRPr lang="ko-KR" sz="2800" baseline="0" smtClean="0">
          <a:solidFill>
            <a:srgbClr val="000000"/>
          </a:solidFill>
          <a:latin typeface="+mn-lt"/>
          <a:ea typeface="+mn-ea"/>
          <a:cs typeface="+mn-cs"/>
        </a:defRPr>
      </a:lvl1pPr>
      <a:lvl2pPr marL="742950" lvl="1" indent="-285750" defTabSz="914400" latinLnBrk="1">
        <a:buChar char="-"/>
        <a:defRPr lang="ko-KR" sz="2400" smtClean="0"/>
      </a:lvl2pPr>
      <a:lvl3pPr marL="1143000" lvl="2" indent="-228600" defTabSz="914400" latinLnBrk="1">
        <a:buChar char="●"/>
        <a:defRPr lang="ko-KR" sz="2000" smtClean="0"/>
      </a:lvl3pPr>
      <a:lvl4pPr marL="1600200" lvl="3" indent="-228600" defTabSz="914400" latinLnBrk="1">
        <a:buChar char="-"/>
        <a:defRPr lang="ko-KR" sz="1800" smtClean="0"/>
      </a:lvl4pPr>
      <a:lvl5pPr marL="2057400" lvl="4" indent="-228600" defTabSz="914400" latinLnBrk="1">
        <a:buChar char="»"/>
        <a:defRPr lang="ko-KR" sz="1800" smtClean="0"/>
      </a:lvl5pPr>
    </p:bodyStyle>
    <p:otherStyle>
      <a:lvl1pPr marL="0" indent="0" algn="l" defTabSz="914400" latinLnBrk="1">
        <a:buNone/>
        <a:defRPr lang="ko-KR" sz="1800" baseline="0" smtClean="0">
          <a:solidFill>
            <a:srgbClr val="000000"/>
          </a:solidFill>
          <a:latin typeface="+mn-lt"/>
          <a:ea typeface="+mn-ea"/>
          <a:cs typeface="+mn-cs"/>
        </a:defRPr>
      </a:lvl1pPr>
      <a:lvl2pPr marL="457200" lvl="1" indent="0" defTabSz="914400" latinLnBrk="1">
        <a:defRPr lang="ko-KR" smtClean="0"/>
      </a:lvl2pPr>
      <a:lvl3pPr marL="914400" lvl="2" indent="0" defTabSz="914400" latinLnBrk="1">
        <a:defRPr lang="ko-KR" smtClean="0"/>
      </a:lvl3pPr>
      <a:lvl4pPr marL="1371600" lvl="3" indent="0" defTabSz="914400" latinLnBrk="1">
        <a:defRPr lang="ko-KR" smtClean="0"/>
      </a:lvl4pPr>
      <a:lvl5pPr marL="1828800" lvl="4" indent="0" defTabSz="914400" latinLnBrk="1">
        <a:defRPr lang="ko-KR" smtClean="0"/>
      </a:lvl5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strike="noStrike" cap="none" dirty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텍스트 개체 틀 2"/>
          <p:cNvSpPr txBox="1">
            <a:spLocks noGrp="1"/>
          </p:cNvSpPr>
          <p:nvPr>
            <p:ph type="body"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b="0" strike="noStrike" cap="none" dirty="0"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strike="noStrike" cap="none" dirty="0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b="0" strike="noStrike" cap="none" dirty="0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strike="noStrike" cap="none" dirty="0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strike="noStrike" cap="none" dirty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날짜 개체 틀 3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2019-04-11</a:t>
            </a:fld>
            <a:endParaRPr lang="ko-KR" altLang="en-US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  <a:endParaRPr lang="en-US" altLang="ko-KR" sz="1200" b="0" strike="noStrike" cap="none" dirty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38" r:id="rId1"/>
    <p:sldLayoutId id="2147483839" r:id="rId2"/>
    <p:sldLayoutId id="2147483840" r:id="rId3"/>
    <p:sldLayoutId id="2147483841" r:id="rId4"/>
    <p:sldLayoutId id="2147483842" r:id="rId5"/>
    <p:sldLayoutId id="2147483843" r:id="rId6"/>
    <p:sldLayoutId id="2147483844" r:id="rId7"/>
    <p:sldLayoutId id="2147483845" r:id="rId8"/>
    <p:sldLayoutId id="2147483846" r:id="rId9"/>
    <p:sldLayoutId id="2147483847" r:id="rId10"/>
    <p:sldLayoutId id="2147483848" r:id="rId11"/>
  </p:sldLayoutIdLst>
  <p:txStyles>
    <p:titleStyle>
      <a:lvl1pPr marL="0" indent="0" algn="ctr" defTabSz="914400" latinLnBrk="1">
        <a:buNone/>
        <a:defRPr lang="ko-KR" sz="4400" baseline="0" smtClean="0">
          <a:solidFill>
            <a:srgbClr val="000000"/>
          </a:solidFill>
          <a:latin typeface="+mn-lt"/>
          <a:ea typeface="+mn-ea"/>
          <a:cs typeface="+mn-cs"/>
        </a:defRPr>
      </a:lvl1pPr>
    </p:titleStyle>
    <p:bodyStyle>
      <a:lvl1pPr marL="342900" indent="-342900" algn="l" defTabSz="914400" latinLnBrk="1">
        <a:spcBef>
          <a:spcPct val="20000"/>
        </a:spcBef>
        <a:buFont typeface="Arial"/>
        <a:buChar char="•"/>
        <a:defRPr lang="ko-KR" sz="2800" baseline="0" smtClean="0">
          <a:solidFill>
            <a:srgbClr val="000000"/>
          </a:solidFill>
          <a:latin typeface="+mn-lt"/>
          <a:ea typeface="+mn-ea"/>
          <a:cs typeface="+mn-cs"/>
        </a:defRPr>
      </a:lvl1pPr>
      <a:lvl2pPr marL="742950" lvl="1" indent="-285750" defTabSz="914400" latinLnBrk="1">
        <a:buChar char="-"/>
        <a:defRPr lang="ko-KR" sz="2400" smtClean="0"/>
      </a:lvl2pPr>
      <a:lvl3pPr marL="1143000" lvl="2" indent="-228600" defTabSz="914400" latinLnBrk="1">
        <a:buChar char="●"/>
        <a:defRPr lang="ko-KR" sz="2000" smtClean="0"/>
      </a:lvl3pPr>
      <a:lvl4pPr marL="1600200" lvl="3" indent="-228600" defTabSz="914400" latinLnBrk="1">
        <a:buChar char="-"/>
        <a:defRPr lang="ko-KR" sz="1800" smtClean="0"/>
      </a:lvl4pPr>
      <a:lvl5pPr marL="2057400" lvl="4" indent="-228600" defTabSz="914400" latinLnBrk="1">
        <a:buChar char="»"/>
        <a:defRPr lang="ko-KR" sz="1800" smtClean="0"/>
      </a:lvl5pPr>
    </p:bodyStyle>
    <p:otherStyle>
      <a:lvl1pPr marL="0" indent="0" algn="l" defTabSz="914400" latinLnBrk="1">
        <a:buNone/>
        <a:defRPr lang="ko-KR" sz="1800" baseline="0" smtClean="0">
          <a:solidFill>
            <a:srgbClr val="000000"/>
          </a:solidFill>
          <a:latin typeface="+mn-lt"/>
          <a:ea typeface="+mn-ea"/>
          <a:cs typeface="+mn-cs"/>
        </a:defRPr>
      </a:lvl1pPr>
      <a:lvl2pPr marL="457200" lvl="1" indent="0" defTabSz="914400" latinLnBrk="1">
        <a:defRPr lang="ko-KR" smtClean="0"/>
      </a:lvl2pPr>
      <a:lvl3pPr marL="914400" lvl="2" indent="0" defTabSz="914400" latinLnBrk="1">
        <a:defRPr lang="ko-KR" smtClean="0"/>
      </a:lvl3pPr>
      <a:lvl4pPr marL="1371600" lvl="3" indent="0" defTabSz="914400" latinLnBrk="1">
        <a:defRPr lang="ko-KR" smtClean="0"/>
      </a:lvl4pPr>
      <a:lvl5pPr marL="1828800" lvl="4" indent="0" defTabSz="914400" latinLnBrk="1">
        <a:defRPr lang="ko-KR" smtClean="0"/>
      </a:lvl5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gif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0.xml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0.xml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DF58E75-7563-43DC-8D73-986977416070}"/>
              </a:ext>
            </a:extLst>
          </p:cNvPr>
          <p:cNvCxnSpPr>
            <a:cxnSpLocks/>
          </p:cNvCxnSpPr>
          <p:nvPr/>
        </p:nvCxnSpPr>
        <p:spPr>
          <a:xfrm>
            <a:off x="8434070" y="667385"/>
            <a:ext cx="0" cy="5579110"/>
          </a:xfrm>
          <a:prstGeom prst="line">
            <a:avLst/>
          </a:prstGeom>
          <a:ln w="22225">
            <a:solidFill>
              <a:schemeClr val="bg1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>
            <a:extLst>
              <a:ext uri="{FF2B5EF4-FFF2-40B4-BE49-F238E27FC236}">
                <a16:creationId xmlns:a16="http://schemas.microsoft.com/office/drawing/2014/main" id="{51037934-AC93-4FD4-8AE8-29B1B54D2CF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9075" b="31720"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80B5E60A-5561-4E50-BEA6-99660775BAF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7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E65BDEA-DD28-4671-8BD9-C9756AE1130F}"/>
              </a:ext>
            </a:extLst>
          </p:cNvPr>
          <p:cNvSpPr txBox="1"/>
          <p:nvPr/>
        </p:nvSpPr>
        <p:spPr>
          <a:xfrm>
            <a:off x="5457190" y="981710"/>
            <a:ext cx="6139815" cy="25393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6500" dirty="0">
                <a:solidFill>
                  <a:schemeClr val="bg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모임을 위한</a:t>
            </a:r>
            <a:endParaRPr lang="en-US" altLang="ko-KR" sz="6500" dirty="0">
              <a:solidFill>
                <a:srgbClr val="F3B843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algn="r"/>
            <a:r>
              <a:rPr lang="en-US" altLang="ko-KR" sz="94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Hi Tea</a:t>
            </a:r>
            <a:r>
              <a:rPr lang="ko-KR" altLang="en-US" sz="6000" dirty="0">
                <a:solidFill>
                  <a:schemeClr val="bg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 </a:t>
            </a:r>
            <a:endParaRPr lang="en-US" altLang="ko-KR" sz="6000" dirty="0">
              <a:solidFill>
                <a:schemeClr val="bg1"/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8D61D42-1AF0-43BB-AF5C-14DC462FB78E}"/>
              </a:ext>
            </a:extLst>
          </p:cNvPr>
          <p:cNvSpPr txBox="1"/>
          <p:nvPr/>
        </p:nvSpPr>
        <p:spPr>
          <a:xfrm>
            <a:off x="7460615" y="5545455"/>
            <a:ext cx="4124325" cy="515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by</a:t>
            </a:r>
            <a:r>
              <a:rPr lang="ko-KR" altLang="en-US" sz="2500" dirty="0">
                <a:solidFill>
                  <a:schemeClr val="bg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 </a:t>
            </a:r>
            <a:r>
              <a:rPr lang="en-US" altLang="ko-KR" sz="2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JC</a:t>
            </a:r>
            <a:endParaRPr lang="ko-KR" altLang="en-US" sz="2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435925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DD633F2-BE3E-4127-AED5-A895DC82B03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9075" b="31720"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EFC4C065-B27E-47AA-8970-DB3B3AD6B1F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9D0BBF0-B475-4D58-945E-81C7DCAE0E2C}"/>
              </a:ext>
            </a:extLst>
          </p:cNvPr>
          <p:cNvSpPr txBox="1"/>
          <p:nvPr/>
        </p:nvSpPr>
        <p:spPr>
          <a:xfrm>
            <a:off x="5054600" y="2127885"/>
            <a:ext cx="2264410" cy="20929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9000" dirty="0">
                <a:solidFill>
                  <a:srgbClr val="F9AF0B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</a:t>
            </a:r>
          </a:p>
          <a:p>
            <a:pPr algn="ctr"/>
            <a:r>
              <a:rPr lang="ko-KR" altLang="en-US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구현</a:t>
            </a:r>
            <a:endParaRPr lang="ko-KR" altLang="en-US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133915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3FF32513-7580-4A65-969B-92504B492A21}"/>
              </a:ext>
            </a:extLst>
          </p:cNvPr>
          <p:cNvSpPr/>
          <p:nvPr/>
        </p:nvSpPr>
        <p:spPr>
          <a:xfrm>
            <a:off x="0" y="0"/>
            <a:ext cx="2520315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A1B5D2-F0B4-45D6-96E0-C55C2225B171}"/>
              </a:ext>
            </a:extLst>
          </p:cNvPr>
          <p:cNvCxnSpPr/>
          <p:nvPr/>
        </p:nvCxnSpPr>
        <p:spPr>
          <a:xfrm>
            <a:off x="263525" y="1409700"/>
            <a:ext cx="1979930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7F81AE3-6931-4DC0-8656-52E9B0DD2FD1}"/>
              </a:ext>
            </a:extLst>
          </p:cNvPr>
          <p:cNvSpPr txBox="1"/>
          <p:nvPr/>
        </p:nvSpPr>
        <p:spPr>
          <a:xfrm>
            <a:off x="165735" y="161290"/>
            <a:ext cx="2192020" cy="380111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b="0" strike="noStrike" cap="none" dirty="0">
                <a:solidFill>
                  <a:srgbClr val="FAC03D"/>
                </a:solidFill>
                <a:latin typeface="a옛날사진관3" charset="0"/>
                <a:ea typeface="a옛날사진관3" charset="0"/>
              </a:rPr>
              <a:t>3</a:t>
            </a:r>
            <a:endParaRPr lang="ko-KR" altLang="en-US" sz="4000" b="0" strike="noStrike" cap="none" dirty="0">
              <a:solidFill>
                <a:srgbClr val="FAC03D"/>
              </a:solidFill>
              <a:latin typeface="a옛날사진관3" charset="0"/>
              <a:ea typeface="a옛날사진관3" charset="0"/>
            </a:endParaRPr>
          </a:p>
          <a:p>
            <a:pPr marL="0" indent="0" algn="l" defTabSz="914400" eaLnBrk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200" b="0" strike="noStrike" cap="none" dirty="0">
                <a:solidFill>
                  <a:srgbClr val="FAC03D"/>
                </a:solidFill>
                <a:latin typeface="a옛날사진관3" charset="0"/>
                <a:ea typeface="a옛날사진관3" charset="0"/>
              </a:rPr>
              <a:t>기능 구현</a:t>
            </a:r>
            <a:endParaRPr lang="ko-KR" altLang="en-US" sz="2200" b="0" strike="noStrike" cap="none" dirty="0">
              <a:solidFill>
                <a:srgbClr val="FAC03D"/>
              </a:solidFill>
              <a:latin typeface="a옛날사진관3" charset="0"/>
              <a:ea typeface="a옛날사진관3" charset="0"/>
            </a:endParaRPr>
          </a:p>
          <a:p>
            <a:pPr marL="0" indent="0" algn="l" defTabSz="914400" eaLnBrk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200" b="0" strike="noStrike" cap="none" dirty="0">
              <a:solidFill>
                <a:srgbClr val="FAC03D"/>
              </a:solidFill>
              <a:latin typeface="a옛날사진관3" charset="0"/>
              <a:ea typeface="a옛날사진관3" charset="0"/>
            </a:endParaRPr>
          </a:p>
          <a:p>
            <a:pPr marL="0" indent="0" algn="l" defTabSz="914400" eaLnBrk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200" b="0" strike="noStrike" cap="none" dirty="0">
              <a:solidFill>
                <a:srgbClr val="FAC03D"/>
              </a:solidFill>
              <a:latin typeface="a옛날사진관3" charset="0"/>
              <a:ea typeface="a옛날사진관3" charset="0"/>
            </a:endParaRPr>
          </a:p>
          <a:p>
            <a:pPr marL="0" indent="0" algn="l" defTabSz="914400" eaLnBrk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500" b="0" strike="noStrike" cap="none" dirty="0">
                <a:solidFill>
                  <a:srgbClr val="FAC03D"/>
                </a:solidFill>
                <a:latin typeface="a옛날사진관3" charset="0"/>
                <a:ea typeface="a옛날사진관3" charset="0"/>
              </a:rPr>
              <a:t>개발 기간		◀</a:t>
            </a:r>
            <a:endParaRPr lang="ko-KR" altLang="en-US" sz="1500" b="0" strike="noStrike" cap="none" dirty="0">
              <a:solidFill>
                <a:srgbClr val="FAC03D"/>
              </a:solidFill>
              <a:latin typeface="a옛날사진관3" charset="0"/>
              <a:ea typeface="a옛날사진관3" charset="0"/>
            </a:endParaRPr>
          </a:p>
          <a:p>
            <a:pPr marL="0" indent="0" algn="l" defTabSz="914400" eaLnBrk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500" b="0" strike="noStrike" cap="none" dirty="0">
              <a:solidFill>
                <a:srgbClr val="FAC03D"/>
              </a:solidFill>
              <a:latin typeface="a옛날사진관3" charset="0"/>
              <a:ea typeface="a옛날사진관3" charset="0"/>
            </a:endParaRPr>
          </a:p>
          <a:p>
            <a:pPr marL="0" indent="0" algn="l" defTabSz="914400" eaLnBrk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500" b="0" strike="noStrike" cap="none" dirty="0">
                <a:solidFill>
                  <a:schemeClr val="bg1"/>
                </a:solidFill>
                <a:latin typeface="a옛날사진관3" charset="0"/>
                <a:ea typeface="a옛날사진관3" charset="0"/>
              </a:rPr>
              <a:t>개발 환경</a:t>
            </a:r>
            <a:endParaRPr lang="ko-KR" altLang="en-US" sz="1500" b="0" strike="noStrike" cap="none" dirty="0">
              <a:solidFill>
                <a:schemeClr val="bg1"/>
              </a:solidFill>
              <a:latin typeface="a옛날사진관3" charset="0"/>
              <a:ea typeface="a옛날사진관3" charset="0"/>
            </a:endParaRPr>
          </a:p>
          <a:p>
            <a:pPr marL="0" indent="0" algn="l" defTabSz="914400" eaLnBrk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500" b="0" strike="noStrike" cap="none" dirty="0">
              <a:solidFill>
                <a:schemeClr val="bg1"/>
              </a:solidFill>
              <a:latin typeface="a옛날사진관3" charset="0"/>
              <a:ea typeface="a옛날사진관3" charset="0"/>
            </a:endParaRPr>
          </a:p>
          <a:p>
            <a:pPr marL="0" indent="0" algn="l" defTabSz="914400" eaLnBrk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500" b="0" strike="noStrike" cap="none" dirty="0">
                <a:solidFill>
                  <a:schemeClr val="bg1"/>
                </a:solidFill>
                <a:latin typeface="a옛날사진관3" charset="0"/>
                <a:ea typeface="a옛날사진관3" charset="0"/>
              </a:rPr>
              <a:t>구현</a:t>
            </a:r>
            <a:endParaRPr lang="ko-KR" altLang="en-US" sz="1500" b="0" strike="noStrike" cap="none" dirty="0">
              <a:solidFill>
                <a:schemeClr val="bg1"/>
              </a:solidFill>
              <a:latin typeface="a옛날사진관3" charset="0"/>
              <a:ea typeface="a옛날사진관3" charset="0"/>
            </a:endParaRPr>
          </a:p>
          <a:p>
            <a:pPr marL="0" indent="0" algn="l" defTabSz="914400" eaLnBrk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b="0" strike="noStrike" cap="none" dirty="0">
              <a:solidFill>
                <a:srgbClr val="FAC03D"/>
              </a:solidFill>
              <a:latin typeface="a옛날사진관3" charset="0"/>
              <a:ea typeface="a옛날사진관3" charset="0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3168015" y="662305"/>
            <a:ext cx="8481695" cy="5325110"/>
            <a:chOff x="3168015" y="662305"/>
            <a:chExt cx="8481695" cy="5325110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3168015" y="662305"/>
              <a:ext cx="8481695" cy="3356610"/>
            </a:xfrm>
            <a:prstGeom prst="rect">
              <a:avLst/>
            </a:prstGeom>
            <a:noFill/>
          </p:spPr>
        </p:pic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3168015" y="4018915"/>
              <a:ext cx="8481695" cy="1968500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15532431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>
            <a:spLocks/>
          </p:cNvSpPr>
          <p:nvPr/>
        </p:nvSpPr>
        <p:spPr>
          <a:xfrm>
            <a:off x="0" y="0"/>
            <a:ext cx="2520950" cy="6858635"/>
          </a:xfrm>
          <a:prstGeom prst="rect">
            <a:avLst/>
          </a:prstGeom>
          <a:solidFill>
            <a:schemeClr val="tx1">
              <a:lumMod val="85000"/>
              <a:lumOff val="15000"/>
              <a:alpha val="89882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latin typeface="맑은 고딕" charset="0"/>
              <a:ea typeface="맑은 고딕" charset="0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A1B5D2-F0B4-45D6-96E0-C55C2225B171}"/>
              </a:ext>
            </a:extLst>
          </p:cNvPr>
          <p:cNvCxnSpPr/>
          <p:nvPr/>
        </p:nvCxnSpPr>
        <p:spPr>
          <a:xfrm>
            <a:off x="263525" y="1409700"/>
            <a:ext cx="1979930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7F81AE3-6931-4DC0-8656-52E9B0DD2FD1}"/>
              </a:ext>
            </a:extLst>
          </p:cNvPr>
          <p:cNvSpPr txBox="1"/>
          <p:nvPr/>
        </p:nvSpPr>
        <p:spPr>
          <a:xfrm>
            <a:off x="165735" y="161290"/>
            <a:ext cx="2232660" cy="380111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b="0" strike="noStrike" cap="none" dirty="0">
                <a:solidFill>
                  <a:srgbClr val="FAC03D"/>
                </a:solidFill>
                <a:latin typeface="a옛날사진관3" charset="0"/>
                <a:ea typeface="a옛날사진관3" charset="0"/>
              </a:rPr>
              <a:t>3</a:t>
            </a:r>
            <a:endParaRPr lang="ko-KR" altLang="en-US" sz="4000" b="0" strike="noStrike" cap="none" dirty="0">
              <a:solidFill>
                <a:srgbClr val="FAC03D"/>
              </a:solidFill>
              <a:latin typeface="a옛날사진관3" charset="0"/>
              <a:ea typeface="a옛날사진관3" charset="0"/>
            </a:endParaRPr>
          </a:p>
          <a:p>
            <a:pPr marL="0" indent="0" algn="l" defTabSz="914400" eaLnBrk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200" b="0" strike="noStrike" cap="none" dirty="0">
                <a:solidFill>
                  <a:srgbClr val="FAC03D"/>
                </a:solidFill>
                <a:latin typeface="a옛날사진관3" charset="0"/>
                <a:ea typeface="a옛날사진관3" charset="0"/>
              </a:rPr>
              <a:t>기능 구현</a:t>
            </a:r>
            <a:endParaRPr lang="ko-KR" altLang="en-US" sz="2200" b="0" strike="noStrike" cap="none" dirty="0">
              <a:solidFill>
                <a:srgbClr val="FAC03D"/>
              </a:solidFill>
              <a:latin typeface="a옛날사진관3" charset="0"/>
              <a:ea typeface="a옛날사진관3" charset="0"/>
            </a:endParaRPr>
          </a:p>
          <a:p>
            <a:pPr marL="0" indent="0" algn="l" defTabSz="914400" eaLnBrk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200" b="0" strike="noStrike" cap="none" dirty="0">
              <a:solidFill>
                <a:srgbClr val="FAC03D"/>
              </a:solidFill>
              <a:latin typeface="a옛날사진관3" charset="0"/>
              <a:ea typeface="a옛날사진관3" charset="0"/>
            </a:endParaRPr>
          </a:p>
          <a:p>
            <a:pPr marL="0" indent="0" algn="l" defTabSz="914400" eaLnBrk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200" b="0" strike="noStrike" cap="none" dirty="0">
              <a:solidFill>
                <a:srgbClr val="FAC03D"/>
              </a:solidFill>
              <a:latin typeface="a옛날사진관3" charset="0"/>
              <a:ea typeface="a옛날사진관3" charset="0"/>
            </a:endParaRPr>
          </a:p>
          <a:p>
            <a:pPr marL="0" indent="0" algn="l" defTabSz="914400" eaLnBrk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500" b="0" strike="noStrike" cap="none" dirty="0">
                <a:solidFill>
                  <a:schemeClr val="bg1"/>
                </a:solidFill>
                <a:latin typeface="a옛날사진관3" charset="0"/>
                <a:ea typeface="a옛날사진관3" charset="0"/>
              </a:rPr>
              <a:t>개발 기간</a:t>
            </a:r>
            <a:endParaRPr lang="ko-KR" altLang="en-US" sz="1500" b="0" strike="noStrike" cap="none" dirty="0">
              <a:solidFill>
                <a:schemeClr val="bg1"/>
              </a:solidFill>
              <a:latin typeface="a옛날사진관3" charset="0"/>
              <a:ea typeface="a옛날사진관3" charset="0"/>
            </a:endParaRPr>
          </a:p>
          <a:p>
            <a:pPr marL="0" indent="0" algn="l" defTabSz="914400" eaLnBrk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500" b="0" strike="noStrike" cap="none" dirty="0">
              <a:solidFill>
                <a:srgbClr val="FAC03D"/>
              </a:solidFill>
              <a:latin typeface="a옛날사진관3" charset="0"/>
              <a:ea typeface="a옛날사진관3" charset="0"/>
            </a:endParaRPr>
          </a:p>
          <a:p>
            <a:pPr marL="0" indent="0" algn="l" defTabSz="914400" eaLnBrk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500" b="0" strike="noStrike" cap="none" dirty="0">
                <a:solidFill>
                  <a:schemeClr val="accent4"/>
                </a:solidFill>
                <a:latin typeface="a옛날사진관3" charset="0"/>
                <a:ea typeface="a옛날사진관3" charset="0"/>
              </a:rPr>
              <a:t>개발 환경		</a:t>
            </a:r>
            <a:r>
              <a:rPr lang="en-US" altLang="ko-KR" sz="1500" b="0" strike="noStrike" cap="none" dirty="0">
                <a:solidFill>
                  <a:srgbClr val="FAC03D"/>
                </a:solidFill>
                <a:latin typeface="a옛날사진관3" charset="0"/>
                <a:ea typeface="a옛날사진관3" charset="0"/>
              </a:rPr>
              <a:t>◀</a:t>
            </a:r>
            <a:endParaRPr lang="ko-KR" altLang="en-US" sz="1500" b="0" strike="noStrike" cap="none" dirty="0">
              <a:solidFill>
                <a:schemeClr val="bg1"/>
              </a:solidFill>
              <a:latin typeface="a옛날사진관3" charset="0"/>
              <a:ea typeface="a옛날사진관3" charset="0"/>
            </a:endParaRPr>
          </a:p>
          <a:p>
            <a:pPr marL="0" indent="0" algn="l" defTabSz="914400" eaLnBrk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500" b="0" strike="noStrike" cap="none" dirty="0">
              <a:solidFill>
                <a:schemeClr val="bg1"/>
              </a:solidFill>
              <a:latin typeface="a옛날사진관3" charset="0"/>
              <a:ea typeface="a옛날사진관3" charset="0"/>
            </a:endParaRPr>
          </a:p>
          <a:p>
            <a:pPr marL="0" indent="0" algn="l" defTabSz="914400" eaLnBrk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500" b="0" strike="noStrike" cap="none" dirty="0">
                <a:solidFill>
                  <a:schemeClr val="bg1"/>
                </a:solidFill>
                <a:latin typeface="a옛날사진관3" charset="0"/>
                <a:ea typeface="a옛날사진관3" charset="0"/>
              </a:rPr>
              <a:t>구현                            </a:t>
            </a:r>
            <a:endParaRPr lang="ko-KR" altLang="en-US" sz="1500" b="0" strike="noStrike" cap="none" dirty="0">
              <a:solidFill>
                <a:srgbClr val="FAC03D"/>
              </a:solidFill>
              <a:latin typeface="a옛날사진관3" charset="0"/>
              <a:ea typeface="a옛날사진관3" charset="0"/>
            </a:endParaRPr>
          </a:p>
          <a:p>
            <a:pPr marL="0" indent="0" algn="l" defTabSz="914400" eaLnBrk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b="0" strike="noStrike" cap="none" dirty="0">
              <a:solidFill>
                <a:srgbClr val="FAC03D"/>
              </a:solidFill>
              <a:latin typeface="a옛날사진관3" charset="0"/>
              <a:ea typeface="a옛날사진관3" charset="0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3347233" y="667795"/>
          <a:ext cx="8128000" cy="5196614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812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4764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/>
                        <a:t>JAVA</a:t>
                      </a:r>
                      <a:r>
                        <a:rPr lang="en-US" altLang="ko-KR" baseline="0" dirty="0"/>
                        <a:t> HTML5 CSS JavaScript j-Query Spring Framework </a:t>
                      </a:r>
                      <a:r>
                        <a:rPr lang="en-US" altLang="ko-KR" baseline="0" dirty="0" err="1"/>
                        <a:t>Orade</a:t>
                      </a:r>
                      <a:r>
                        <a:rPr lang="en-US" altLang="ko-KR" baseline="0" dirty="0"/>
                        <a:t> 11g 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baseline="0" dirty="0"/>
                        <a:t>Tomcat8.0 </a:t>
                      </a:r>
                      <a:r>
                        <a:rPr lang="en-US" altLang="ko-KR" dirty="0" err="1"/>
                        <a:t>MongoDB</a:t>
                      </a:r>
                      <a:r>
                        <a:rPr lang="en-US" altLang="ko-KR" baseline="0" dirty="0"/>
                        <a:t> </a:t>
                      </a:r>
                      <a:r>
                        <a:rPr lang="en-US" altLang="ko-KR" dirty="0"/>
                        <a:t>Node.js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82214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050" name="Picture 2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8395" y="3432810"/>
            <a:ext cx="1080770" cy="1080770"/>
          </a:xfrm>
          <a:prstGeom prst="rect">
            <a:avLst/>
          </a:prstGeom>
          <a:noFill/>
        </p:spPr>
      </p:pic>
      <p:pic>
        <p:nvPicPr>
          <p:cNvPr id="2051" name="Picture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8500" y="4523740"/>
            <a:ext cx="3976370" cy="1080770"/>
          </a:xfrm>
          <a:prstGeom prst="rect">
            <a:avLst/>
          </a:prstGeom>
          <a:noFill/>
        </p:spPr>
      </p:pic>
      <p:pic>
        <p:nvPicPr>
          <p:cNvPr id="2052" name="Picture 4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8840" y="3430905"/>
            <a:ext cx="1440815" cy="1440815"/>
          </a:xfrm>
          <a:prstGeom prst="rect">
            <a:avLst/>
          </a:prstGeom>
          <a:noFill/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8595360" y="1805305"/>
            <a:ext cx="2879725" cy="1440180"/>
          </a:xfrm>
          <a:prstGeom prst="rect">
            <a:avLst/>
          </a:prstGeom>
          <a:noFill/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3843655" y="1805305"/>
            <a:ext cx="786130" cy="1440180"/>
          </a:xfrm>
          <a:prstGeom prst="rect">
            <a:avLst/>
          </a:prstGeom>
          <a:noFill/>
        </p:spPr>
      </p:pic>
      <p:pic>
        <p:nvPicPr>
          <p:cNvPr id="2055" name="Picture 7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3290" y="4069080"/>
            <a:ext cx="1440815" cy="1440815"/>
          </a:xfrm>
          <a:prstGeom prst="rect">
            <a:avLst/>
          </a:prstGeom>
          <a:noFill/>
        </p:spPr>
      </p:pic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5120640" y="1805305"/>
            <a:ext cx="2894330" cy="1440180"/>
          </a:xfrm>
          <a:prstGeom prst="rect">
            <a:avLst/>
          </a:prstGeom>
          <a:noFill/>
        </p:spPr>
      </p:pic>
      <p:pic>
        <p:nvPicPr>
          <p:cNvPr id="2057" name="Picture 9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0785" y="3084195"/>
            <a:ext cx="3028950" cy="144081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532431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3FF32513-7580-4A65-969B-92504B492A21}"/>
              </a:ext>
            </a:extLst>
          </p:cNvPr>
          <p:cNvSpPr/>
          <p:nvPr/>
        </p:nvSpPr>
        <p:spPr>
          <a:xfrm>
            <a:off x="0" y="0"/>
            <a:ext cx="2520315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F81AE3-6931-4DC0-8656-52E9B0DD2FD1}"/>
              </a:ext>
            </a:extLst>
          </p:cNvPr>
          <p:cNvSpPr txBox="1"/>
          <p:nvPr/>
        </p:nvSpPr>
        <p:spPr>
          <a:xfrm>
            <a:off x="165735" y="161290"/>
            <a:ext cx="1328420" cy="160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</a:t>
            </a:r>
          </a:p>
          <a:p>
            <a:pPr>
              <a:lnSpc>
                <a:spcPct val="120000"/>
              </a:lnSpc>
            </a:pP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구현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A1B5D2-F0B4-45D6-96E0-C55C2225B171}"/>
              </a:ext>
            </a:extLst>
          </p:cNvPr>
          <p:cNvCxnSpPr/>
          <p:nvPr/>
        </p:nvCxnSpPr>
        <p:spPr>
          <a:xfrm>
            <a:off x="263525" y="1409700"/>
            <a:ext cx="1979930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>
            <a:spLocks/>
          </p:cNvSpPr>
          <p:nvPr/>
        </p:nvSpPr>
        <p:spPr>
          <a:xfrm>
            <a:off x="2521585" y="2793365"/>
            <a:ext cx="9657715" cy="83058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800" b="0" strike="noStrike" cap="none" dirty="0">
                <a:latin typeface="a옛날사진관3" charset="0"/>
                <a:ea typeface="a옛날사진관3" charset="0"/>
              </a:rPr>
              <a:t>http://172.16.4.9/hitea/</a:t>
            </a:r>
            <a:endParaRPr lang="ko-KR" altLang="en-US" sz="4800" b="0" strike="noStrike" cap="none" dirty="0">
              <a:latin typeface="a옛날사진관3" charset="0"/>
              <a:ea typeface="a옛날사진관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32431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7" name="그림 307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8310" y="368300"/>
            <a:ext cx="6527165" cy="4687570"/>
          </a:xfrm>
          <a:prstGeom prst="rect">
            <a:avLst/>
          </a:prstGeom>
          <a:noFill/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3FF32513-7580-4A65-969B-92504B492A21}"/>
              </a:ext>
            </a:extLst>
          </p:cNvPr>
          <p:cNvSpPr/>
          <p:nvPr/>
        </p:nvSpPr>
        <p:spPr>
          <a:xfrm>
            <a:off x="0" y="0"/>
            <a:ext cx="2520315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A1B5D2-F0B4-45D6-96E0-C55C2225B171}"/>
              </a:ext>
            </a:extLst>
          </p:cNvPr>
          <p:cNvCxnSpPr/>
          <p:nvPr/>
        </p:nvCxnSpPr>
        <p:spPr>
          <a:xfrm>
            <a:off x="263525" y="1409700"/>
            <a:ext cx="1979930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5" name="그림 307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8310" y="360045"/>
            <a:ext cx="6527165" cy="4662170"/>
          </a:xfrm>
          <a:prstGeom prst="rect">
            <a:avLst/>
          </a:prstGeom>
          <a:noFill/>
          <a:ln w="0">
            <a:noFill/>
            <a:prstDash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TextBox 6"/>
          <p:cNvSpPr txBox="1">
            <a:spLocks/>
          </p:cNvSpPr>
          <p:nvPr/>
        </p:nvSpPr>
        <p:spPr>
          <a:xfrm>
            <a:off x="4784090" y="5369560"/>
            <a:ext cx="5779770" cy="119951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strike="noStrike" cap="none" dirty="0">
                <a:latin typeface="a옛날사진관3" charset="0"/>
                <a:ea typeface="a옛날사진관3" charset="0"/>
              </a:rPr>
              <a:t>첫 화면</a:t>
            </a:r>
            <a:endParaRPr lang="ko-KR" altLang="en-US" sz="1800" b="0" strike="noStrike" cap="none" dirty="0">
              <a:latin typeface="a옛날사진관3" charset="0"/>
              <a:ea typeface="a옛날사진관3" charset="0"/>
            </a:endParaRPr>
          </a:p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latin typeface="a옛날사진관3" charset="0"/>
              <a:ea typeface="a옛날사진관3" charset="0"/>
            </a:endParaRPr>
          </a:p>
          <a:p>
            <a:pPr marL="0" indent="25400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strike="noStrike" cap="none" dirty="0">
                <a:latin typeface="a옛날사진관3" charset="0"/>
                <a:ea typeface="a옛날사진관3" charset="0"/>
              </a:rPr>
              <a:t>로그인, 자동 로그인, 회원가입, 아이디 비밀번호 찾기</a:t>
            </a:r>
            <a:endParaRPr lang="ko-KR" altLang="en-US" sz="1800" b="0" strike="noStrike" cap="none" dirty="0">
              <a:latin typeface="a옛날사진관3" charset="0"/>
              <a:ea typeface="a옛날사진관3" charset="0"/>
            </a:endParaRPr>
          </a:p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latin typeface="a옛날사진관3" charset="0"/>
              <a:ea typeface="a옛날사진관3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7F81AE3-6931-4DC0-8656-52E9B0DD2FD1}"/>
              </a:ext>
            </a:extLst>
          </p:cNvPr>
          <p:cNvSpPr txBox="1"/>
          <p:nvPr/>
        </p:nvSpPr>
        <p:spPr>
          <a:xfrm>
            <a:off x="165735" y="161290"/>
            <a:ext cx="2413000" cy="38042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</a:t>
            </a:r>
          </a:p>
          <a:p>
            <a:pPr>
              <a:lnSpc>
                <a:spcPct val="120000"/>
              </a:lnSpc>
            </a:pP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구현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개발 기간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개발 환경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chemeClr val="accent4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구현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                       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532431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3FF32513-7580-4A65-969B-92504B492A21}"/>
              </a:ext>
            </a:extLst>
          </p:cNvPr>
          <p:cNvSpPr/>
          <p:nvPr/>
        </p:nvSpPr>
        <p:spPr>
          <a:xfrm>
            <a:off x="0" y="0"/>
            <a:ext cx="2520315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A1B5D2-F0B4-45D6-96E0-C55C2225B171}"/>
              </a:ext>
            </a:extLst>
          </p:cNvPr>
          <p:cNvCxnSpPr/>
          <p:nvPr/>
        </p:nvCxnSpPr>
        <p:spPr>
          <a:xfrm>
            <a:off x="263525" y="1409700"/>
            <a:ext cx="1979930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>
            <a:spLocks/>
          </p:cNvSpPr>
          <p:nvPr/>
        </p:nvSpPr>
        <p:spPr>
          <a:xfrm>
            <a:off x="3206750" y="4542155"/>
            <a:ext cx="3516630" cy="175323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strike="noStrike" cap="none" dirty="0">
                <a:latin typeface="a옛날사진관3" charset="0"/>
                <a:ea typeface="a옛날사진관3" charset="0"/>
              </a:rPr>
              <a:t>회원가입 4단계</a:t>
            </a:r>
            <a:endParaRPr lang="ko-KR" altLang="en-US" sz="1800" b="0" strike="noStrike" cap="none" dirty="0">
              <a:latin typeface="a옛날사진관3" charset="0"/>
              <a:ea typeface="a옛날사진관3" charset="0"/>
            </a:endParaRPr>
          </a:p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strike="noStrike" cap="none" dirty="0">
                <a:latin typeface="a옛날사진관3" charset="0"/>
                <a:ea typeface="a옛날사진관3" charset="0"/>
              </a:rPr>
              <a:t> 1단계) 가입 약관 동의</a:t>
            </a:r>
            <a:endParaRPr lang="ko-KR" altLang="en-US" sz="1800" b="0" strike="noStrike" cap="none" dirty="0">
              <a:latin typeface="a옛날사진관3" charset="0"/>
              <a:ea typeface="a옛날사진관3" charset="0"/>
            </a:endParaRPr>
          </a:p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strike="noStrike" cap="none" dirty="0">
                <a:latin typeface="a옛날사진관3" charset="0"/>
                <a:ea typeface="a옛날사진관3" charset="0"/>
              </a:rPr>
              <a:t> 2단계) 필수 정보 입력</a:t>
            </a:r>
            <a:endParaRPr lang="ko-KR" altLang="en-US" sz="1800" b="0" strike="noStrike" cap="none" dirty="0">
              <a:latin typeface="a옛날사진관3" charset="0"/>
              <a:ea typeface="a옛날사진관3" charset="0"/>
            </a:endParaRPr>
          </a:p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strike="noStrike" cap="none" dirty="0">
                <a:latin typeface="a옛날사진관3" charset="0"/>
                <a:ea typeface="a옛날사진관3" charset="0"/>
              </a:rPr>
              <a:t> 3단계) 개인 정보 입력 </a:t>
            </a:r>
            <a:endParaRPr lang="ko-KR" altLang="en-US" sz="1800" b="0" strike="noStrike" cap="none" dirty="0">
              <a:latin typeface="a옛날사진관3" charset="0"/>
              <a:ea typeface="a옛날사진관3" charset="0"/>
            </a:endParaRPr>
          </a:p>
          <a:p>
            <a:pPr marL="508000" indent="25400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strike="noStrike" cap="none" dirty="0">
                <a:latin typeface="a옛날사진관3" charset="0"/>
                <a:ea typeface="a옛날사진관3" charset="0"/>
              </a:rPr>
              <a:t>이전 보기 가능 함</a:t>
            </a:r>
            <a:endParaRPr lang="ko-KR" altLang="en-US" sz="1800" b="0" strike="noStrike" cap="none" dirty="0">
              <a:latin typeface="a옛날사진관3" charset="0"/>
              <a:ea typeface="a옛날사진관3" charset="0"/>
            </a:endParaRPr>
          </a:p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strike="noStrike" cap="none" dirty="0">
                <a:latin typeface="a옛날사진관3" charset="0"/>
                <a:ea typeface="a옛날사진관3" charset="0"/>
              </a:rPr>
              <a:t> 4단계) 가입 완료</a:t>
            </a:r>
            <a:endParaRPr lang="ko-KR" altLang="en-US" sz="1800" b="0" strike="noStrike" cap="none" dirty="0">
              <a:latin typeface="a옛날사진관3" charset="0"/>
              <a:ea typeface="a옛날사진관3" charset="0"/>
            </a:endParaRPr>
          </a:p>
        </p:txBody>
      </p:sp>
      <p:sp>
        <p:nvSpPr>
          <p:cNvPr id="10" name="TextBox 9"/>
          <p:cNvSpPr txBox="1">
            <a:spLocks/>
          </p:cNvSpPr>
          <p:nvPr/>
        </p:nvSpPr>
        <p:spPr>
          <a:xfrm>
            <a:off x="7746365" y="1605280"/>
            <a:ext cx="4086225" cy="92392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strike="noStrike" cap="none" dirty="0">
                <a:latin typeface="a옛날사진관3" charset="0"/>
                <a:ea typeface="a옛날사진관3" charset="0"/>
              </a:rPr>
              <a:t>아이디 비밀번호 찾기</a:t>
            </a:r>
            <a:endParaRPr lang="ko-KR" altLang="en-US" sz="1800" b="0" strike="noStrike" cap="none" dirty="0">
              <a:latin typeface="a옛날사진관3" charset="0"/>
              <a:ea typeface="a옛날사진관3" charset="0"/>
            </a:endParaRPr>
          </a:p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strike="noStrike" cap="none" dirty="0">
                <a:latin typeface="a옛날사진관3" charset="0"/>
                <a:ea typeface="a옛날사진관3" charset="0"/>
              </a:rPr>
              <a:t> ※ 비밀번호찾기 할때 가입 했던 메일로</a:t>
            </a:r>
            <a:endParaRPr lang="ko-KR" altLang="en-US" sz="1800" b="0" strike="noStrike" cap="none" dirty="0">
              <a:latin typeface="a옛날사진관3" charset="0"/>
              <a:ea typeface="a옛날사진관3" charset="0"/>
            </a:endParaRPr>
          </a:p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strike="noStrike" cap="none" dirty="0">
                <a:latin typeface="a옛날사진관3" charset="0"/>
                <a:ea typeface="a옛날사진관3" charset="0"/>
              </a:rPr>
              <a:t>     임시 비밀 번호를 발급 받을 수 있다.</a:t>
            </a:r>
            <a:endParaRPr lang="ko-KR" altLang="en-US" sz="1800" b="0" strike="noStrike" cap="none" dirty="0">
              <a:latin typeface="a옛날사진관3" charset="0"/>
              <a:ea typeface="a옛날사진관3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F81AE3-6931-4DC0-8656-52E9B0DD2FD1}"/>
              </a:ext>
            </a:extLst>
          </p:cNvPr>
          <p:cNvSpPr txBox="1"/>
          <p:nvPr/>
        </p:nvSpPr>
        <p:spPr>
          <a:xfrm>
            <a:off x="165735" y="161290"/>
            <a:ext cx="2413000" cy="38042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</a:t>
            </a:r>
          </a:p>
          <a:p>
            <a:pPr>
              <a:lnSpc>
                <a:spcPct val="120000"/>
              </a:lnSpc>
            </a:pP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구현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개발 기간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개발 환경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chemeClr val="accent4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구현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                       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pic>
        <p:nvPicPr>
          <p:cNvPr id="1028" name="그림 102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6995" y="69850"/>
            <a:ext cx="4680585" cy="3926840"/>
          </a:xfrm>
          <a:prstGeom prst="rect">
            <a:avLst/>
          </a:prstGeom>
          <a:noFill/>
          <a:ln w="0">
            <a:noFill/>
            <a:prstDash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30" name="그림 102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3150" y="2710180"/>
            <a:ext cx="4680585" cy="3960495"/>
          </a:xfrm>
          <a:prstGeom prst="rect">
            <a:avLst/>
          </a:prstGeom>
          <a:noFill/>
          <a:ln w="0">
            <a:noFill/>
            <a:prstDash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532431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3FF32513-7580-4A65-969B-92504B492A21}"/>
              </a:ext>
            </a:extLst>
          </p:cNvPr>
          <p:cNvSpPr/>
          <p:nvPr/>
        </p:nvSpPr>
        <p:spPr>
          <a:xfrm>
            <a:off x="0" y="0"/>
            <a:ext cx="2520315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A1B5D2-F0B4-45D6-96E0-C55C2225B171}"/>
              </a:ext>
            </a:extLst>
          </p:cNvPr>
          <p:cNvCxnSpPr/>
          <p:nvPr/>
        </p:nvCxnSpPr>
        <p:spPr>
          <a:xfrm>
            <a:off x="263525" y="1409700"/>
            <a:ext cx="1979930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>
            <a:spLocks/>
          </p:cNvSpPr>
          <p:nvPr/>
        </p:nvSpPr>
        <p:spPr>
          <a:xfrm>
            <a:off x="7657465" y="659765"/>
            <a:ext cx="4253230" cy="175323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strike="noStrike" cap="none" dirty="0">
                <a:latin typeface="a옛날사진관3" charset="0"/>
                <a:ea typeface="a옛날사진관3" charset="0"/>
              </a:rPr>
              <a:t>내 페이지</a:t>
            </a:r>
            <a:endParaRPr lang="ko-KR" altLang="en-US" sz="1800" b="0" strike="noStrike" cap="none" dirty="0">
              <a:latin typeface="a옛날사진관3" charset="0"/>
              <a:ea typeface="a옛날사진관3" charset="0"/>
            </a:endParaRPr>
          </a:p>
          <a:p>
            <a:pPr marL="0" indent="25400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strike="noStrike" cap="none" dirty="0">
                <a:latin typeface="a옛날사진관3" charset="0"/>
                <a:ea typeface="a옛날사진관3" charset="0"/>
              </a:rPr>
              <a:t>게시글, 내가 가입한 모임, </a:t>
            </a:r>
            <a:endParaRPr lang="ko-KR" altLang="en-US" sz="1800" b="0" strike="noStrike" cap="none" dirty="0">
              <a:latin typeface="a옛날사진관3" charset="0"/>
              <a:ea typeface="a옛날사진관3" charset="0"/>
            </a:endParaRPr>
          </a:p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strike="noStrike" cap="none" dirty="0">
                <a:latin typeface="a옛날사진관3" charset="0"/>
                <a:ea typeface="a옛날사진관3" charset="0"/>
              </a:rPr>
              <a:t>   내가 만든 모임, 내가 누른 좋아요 </a:t>
            </a:r>
            <a:endParaRPr lang="ko-KR" altLang="en-US" sz="1800" b="0" strike="noStrike" cap="none" dirty="0">
              <a:latin typeface="a옛날사진관3" charset="0"/>
              <a:ea typeface="a옛날사진관3" charset="0"/>
            </a:endParaRPr>
          </a:p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strike="noStrike" cap="none" dirty="0">
                <a:latin typeface="a옛날사진관3" charset="0"/>
                <a:ea typeface="a옛날사진관3" charset="0"/>
              </a:rPr>
              <a:t>   게시글, 팔로우, 팔로잉을 보고</a:t>
            </a:r>
            <a:endParaRPr lang="ko-KR" altLang="en-US" sz="1800" b="0" strike="noStrike" cap="none" dirty="0">
              <a:latin typeface="a옛날사진관3" charset="0"/>
              <a:ea typeface="a옛날사진관3" charset="0"/>
            </a:endParaRPr>
          </a:p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strike="noStrike" cap="none" dirty="0">
                <a:latin typeface="a옛날사진관3" charset="0"/>
                <a:ea typeface="a옛날사진관3" charset="0"/>
              </a:rPr>
              <a:t>   내 정보를 수정하고 탈퇴할 수 있다.</a:t>
            </a:r>
            <a:endParaRPr lang="ko-KR" altLang="en-US" sz="1800" b="0" strike="noStrike" cap="none" dirty="0">
              <a:latin typeface="a옛날사진관3" charset="0"/>
              <a:ea typeface="a옛날사진관3" charset="0"/>
            </a:endParaRPr>
          </a:p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latin typeface="맑은 고딕" charset="0"/>
              <a:ea typeface="맑은 고딕" charset="0"/>
            </a:endParaRPr>
          </a:p>
        </p:txBody>
      </p:sp>
      <p:sp>
        <p:nvSpPr>
          <p:cNvPr id="11" name="직사각형 10"/>
          <p:cNvSpPr>
            <a:spLocks/>
          </p:cNvSpPr>
          <p:nvPr/>
        </p:nvSpPr>
        <p:spPr>
          <a:xfrm>
            <a:off x="2766060" y="4641850"/>
            <a:ext cx="4445000" cy="175323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strike="noStrike" cap="none" dirty="0">
                <a:latin typeface="a옛날사진관3" charset="0"/>
                <a:ea typeface="a옛날사진관3" charset="0"/>
              </a:rPr>
              <a:t>다른 사람이 보는 내 페이지</a:t>
            </a:r>
            <a:endParaRPr lang="ko-KR" altLang="en-US" sz="1800" b="0" strike="noStrike" cap="none" dirty="0">
              <a:latin typeface="a옛날사진관3" charset="0"/>
              <a:ea typeface="a옛날사진관3" charset="0"/>
            </a:endParaRPr>
          </a:p>
          <a:p>
            <a:pPr marL="0" indent="25400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strike="noStrike" cap="none" dirty="0">
                <a:latin typeface="a옛날사진관3" charset="0"/>
                <a:ea typeface="a옛날사진관3" charset="0"/>
              </a:rPr>
              <a:t>qwe와 팔로우를 할 수 있으며, </a:t>
            </a:r>
            <a:endParaRPr lang="ko-KR" altLang="en-US" sz="1800" b="0" strike="noStrike" cap="none" dirty="0">
              <a:latin typeface="a옛날사진관3" charset="0"/>
              <a:ea typeface="a옛날사진관3" charset="0"/>
            </a:endParaRPr>
          </a:p>
          <a:p>
            <a:pPr marL="0" indent="25400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strike="noStrike" cap="none" dirty="0">
                <a:latin typeface="a옛날사진관3" charset="0"/>
                <a:ea typeface="a옛날사진관3" charset="0"/>
              </a:rPr>
              <a:t>qew이에 팔로우, 팔로잉, 게시글 </a:t>
            </a:r>
            <a:endParaRPr lang="ko-KR" altLang="en-US" sz="1800" b="0" strike="noStrike" cap="none" dirty="0">
              <a:latin typeface="a옛날사진관3" charset="0"/>
              <a:ea typeface="a옛날사진관3" charset="0"/>
            </a:endParaRPr>
          </a:p>
          <a:p>
            <a:pPr marL="0" indent="25400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strike="noStrike" cap="none" dirty="0">
                <a:latin typeface="a옛날사진관3" charset="0"/>
                <a:ea typeface="a옛날사진관3" charset="0"/>
              </a:rPr>
              <a:t>등을 볼 수 있다.  </a:t>
            </a:r>
            <a:endParaRPr lang="ko-KR" altLang="en-US" sz="1800" b="0" strike="noStrike" cap="none" dirty="0">
              <a:latin typeface="a옛날사진관3" charset="0"/>
              <a:ea typeface="a옛날사진관3" charset="0"/>
            </a:endParaRPr>
          </a:p>
          <a:p>
            <a:pPr marL="0" indent="25400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strike="noStrike" cap="none" dirty="0">
                <a:latin typeface="a옛날사진관3" charset="0"/>
                <a:ea typeface="a옛날사진관3" charset="0"/>
              </a:rPr>
              <a:t>또, qwe이와 팔로우를 하면 </a:t>
            </a:r>
            <a:endParaRPr lang="ko-KR" altLang="en-US" sz="1800" b="0" strike="noStrike" cap="none" dirty="0">
              <a:latin typeface="a옛날사진관3" charset="0"/>
              <a:ea typeface="a옛날사진관3" charset="0"/>
            </a:endParaRPr>
          </a:p>
          <a:p>
            <a:pPr marL="0" indent="25400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strike="noStrike" cap="none" dirty="0">
                <a:latin typeface="a옛날사진관3" charset="0"/>
                <a:ea typeface="a옛날사진관3" charset="0"/>
              </a:rPr>
              <a:t>메시지를 주고 받을 수 있다.</a:t>
            </a:r>
            <a:endParaRPr lang="ko-KR" altLang="en-US" sz="1800" b="0" strike="noStrike" cap="none" dirty="0">
              <a:latin typeface="a옛날사진관3" charset="0"/>
              <a:ea typeface="a옛날사진관3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F81AE3-6931-4DC0-8656-52E9B0DD2FD1}"/>
              </a:ext>
            </a:extLst>
          </p:cNvPr>
          <p:cNvSpPr txBox="1"/>
          <p:nvPr/>
        </p:nvSpPr>
        <p:spPr>
          <a:xfrm>
            <a:off x="165735" y="161290"/>
            <a:ext cx="2413000" cy="38042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</a:t>
            </a:r>
          </a:p>
          <a:p>
            <a:pPr>
              <a:lnSpc>
                <a:spcPct val="120000"/>
              </a:lnSpc>
            </a:pP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구현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개발 기간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개발 환경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chemeClr val="accent4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구현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                       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pic>
        <p:nvPicPr>
          <p:cNvPr id="2052" name="그림 205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8860" y="2653030"/>
            <a:ext cx="4756785" cy="3940175"/>
          </a:xfrm>
          <a:prstGeom prst="rect">
            <a:avLst/>
          </a:prstGeom>
          <a:noFill/>
        </p:spPr>
      </p:pic>
      <p:pic>
        <p:nvPicPr>
          <p:cNvPr id="2053" name="그림 205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9855" y="163195"/>
            <a:ext cx="4706620" cy="392938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532431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/>
          <p:cNvGrpSpPr/>
          <p:nvPr/>
        </p:nvGrpSpPr>
        <p:grpSpPr>
          <a:xfrm>
            <a:off x="3783330" y="979805"/>
            <a:ext cx="6966585" cy="4452620"/>
            <a:chOff x="3783330" y="979805"/>
            <a:chExt cx="6966585" cy="4452620"/>
          </a:xfrm>
        </p:grpSpPr>
        <p:pic>
          <p:nvPicPr>
            <p:cNvPr id="14" name="그림 13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3783330" y="979805"/>
              <a:ext cx="6966585" cy="4452620"/>
            </a:xfrm>
            <a:prstGeom prst="rect">
              <a:avLst/>
            </a:prstGeom>
            <a:noFill/>
          </p:spPr>
        </p:pic>
        <p:pic>
          <p:nvPicPr>
            <p:cNvPr id="14338" name="그림 14337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8877300" y="1482725"/>
              <a:ext cx="1732280" cy="3470910"/>
            </a:xfrm>
            <a:prstGeom prst="rect">
              <a:avLst/>
            </a:prstGeom>
            <a:noFill/>
          </p:spPr>
        </p:pic>
      </p:grpSp>
      <p:sp>
        <p:nvSpPr>
          <p:cNvPr id="5" name="도형 4"/>
          <p:cNvSpPr>
            <a:spLocks/>
          </p:cNvSpPr>
          <p:nvPr/>
        </p:nvSpPr>
        <p:spPr>
          <a:xfrm>
            <a:off x="0" y="0"/>
            <a:ext cx="2520950" cy="6858635"/>
          </a:xfrm>
          <a:prstGeom prst="rect">
            <a:avLst/>
          </a:prstGeom>
          <a:solidFill>
            <a:schemeClr val="tx1">
              <a:lumMod val="85000"/>
              <a:lumOff val="15000"/>
              <a:alpha val="89882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latin typeface="맑은 고딕" charset="0"/>
              <a:ea typeface="맑은 고딕" charset="0"/>
            </a:endParaRPr>
          </a:p>
        </p:txBody>
      </p:sp>
      <p:sp>
        <p:nvSpPr>
          <p:cNvPr id="6" name="텍스트 상자 5"/>
          <p:cNvSpPr txBox="1">
            <a:spLocks/>
          </p:cNvSpPr>
          <p:nvPr/>
        </p:nvSpPr>
        <p:spPr>
          <a:xfrm>
            <a:off x="3114040" y="307975"/>
            <a:ext cx="7080250" cy="55435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0" strike="noStrike" cap="none" dirty="0">
                <a:latin typeface="a옛날사진관3" charset="0"/>
                <a:ea typeface="a옛날사진관3" charset="0"/>
              </a:rPr>
              <a:t>게시글 올리는 화면</a:t>
            </a:r>
            <a:endParaRPr lang="ko-KR" altLang="en-US" sz="2000" b="0" strike="noStrike" cap="none" dirty="0">
              <a:latin typeface="a옛날사진관3" charset="0"/>
              <a:ea typeface="a옛날사진관3" charset="0"/>
            </a:endParaRPr>
          </a:p>
        </p:txBody>
      </p:sp>
      <p:sp>
        <p:nvSpPr>
          <p:cNvPr id="9" name="텍스트 상자 8"/>
          <p:cNvSpPr txBox="1">
            <a:spLocks/>
          </p:cNvSpPr>
          <p:nvPr/>
        </p:nvSpPr>
        <p:spPr>
          <a:xfrm>
            <a:off x="4927600" y="5486400"/>
            <a:ext cx="4034155" cy="1200785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strike="noStrike" cap="none" dirty="0">
                <a:latin typeface="맑은 고딕" charset="0"/>
                <a:ea typeface="맑은 고딕" charset="0"/>
              </a:rPr>
              <a:t>게시글</a:t>
            </a:r>
            <a:endParaRPr lang="ko-KR" altLang="en-US" sz="1800" b="0" strike="noStrike" cap="none" dirty="0">
              <a:latin typeface="맑은 고딕" charset="0"/>
              <a:ea typeface="맑은 고딕" charset="0"/>
            </a:endParaRPr>
          </a:p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-"/>
            </a:pPr>
            <a:r>
              <a:rPr lang="en-US" altLang="ko-KR" sz="1800" b="0" strike="noStrike" cap="none" dirty="0">
                <a:latin typeface="맑은 고딕" charset="0"/>
                <a:ea typeface="맑은 고딕" charset="0"/>
              </a:rPr>
              <a:t> 글 올리기, 해시태그 걸기</a:t>
            </a:r>
            <a:endParaRPr lang="ko-KR" altLang="en-US" sz="1800" b="0" strike="noStrike" cap="none" dirty="0">
              <a:latin typeface="맑은 고딕" charset="0"/>
              <a:ea typeface="맑은 고딕" charset="0"/>
            </a:endParaRPr>
          </a:p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-"/>
            </a:pPr>
            <a:r>
              <a:rPr lang="en-US" altLang="ko-KR" sz="1800" b="0" strike="noStrike" cap="none" dirty="0">
                <a:latin typeface="맑은 고딕" charset="0"/>
                <a:ea typeface="맑은 고딕" charset="0"/>
              </a:rPr>
              <a:t> 다중 파일 업로드 &amp; Drag and Drop</a:t>
            </a:r>
            <a:endParaRPr lang="ko-KR" altLang="en-US" sz="1800" b="0" strike="noStrike" cap="none" dirty="0">
              <a:latin typeface="맑은 고딕" charset="0"/>
              <a:ea typeface="맑은 고딕" charset="0"/>
            </a:endParaRPr>
          </a:p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-"/>
            </a:pPr>
            <a:r>
              <a:rPr lang="en-US" altLang="ko-KR" sz="1800" b="0" strike="noStrike" cap="none" dirty="0">
                <a:latin typeface="맑은 고딕" charset="0"/>
                <a:ea typeface="맑은 고딕" charset="0"/>
              </a:rPr>
              <a:t> 파일 미리 보기</a:t>
            </a:r>
            <a:endParaRPr lang="ko-KR" altLang="en-US" sz="1800" b="0" strike="noStrike" cap="none" dirty="0">
              <a:latin typeface="맑은 고딕" charset="0"/>
              <a:ea typeface="맑은 고딕" charset="0"/>
            </a:endParaRPr>
          </a:p>
        </p:txBody>
      </p:sp>
      <p:cxnSp>
        <p:nvCxnSpPr>
          <p:cNvPr id="16" name="도형 15"/>
          <p:cNvCxnSpPr/>
          <p:nvPr/>
        </p:nvCxnSpPr>
        <p:spPr>
          <a:xfrm>
            <a:off x="263525" y="1452880"/>
            <a:ext cx="1980565" cy="635"/>
          </a:xfrm>
          <a:prstGeom prst="line">
            <a:avLst/>
          </a:prstGeom>
          <a:ln w="22225" cap="flat" cmpd="sng">
            <a:solidFill>
              <a:srgbClr val="F9AF0B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39" name="TextBox 14338"/>
          <p:cNvSpPr txBox="1">
            <a:spLocks/>
          </p:cNvSpPr>
          <p:nvPr/>
        </p:nvSpPr>
        <p:spPr>
          <a:xfrm>
            <a:off x="165735" y="161290"/>
            <a:ext cx="2413000" cy="3804920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b="0" strike="noStrike" cap="none" dirty="0">
                <a:solidFill>
                  <a:srgbClr val="FAC03D"/>
                </a:solidFill>
                <a:latin typeface="a옛날사진관3" charset="0"/>
                <a:ea typeface="a옛날사진관3" charset="0"/>
              </a:rPr>
              <a:t>3</a:t>
            </a:r>
            <a:endParaRPr lang="ko-KR" altLang="en-US" sz="4000" b="0" strike="noStrike" cap="none" dirty="0">
              <a:solidFill>
                <a:srgbClr val="FAC03D"/>
              </a:solidFill>
              <a:latin typeface="a옛날사진관3" charset="0"/>
              <a:ea typeface="a옛날사진관3" charset="0"/>
            </a:endParaRPr>
          </a:p>
          <a:p>
            <a:pPr marL="0" indent="0" algn="l" defTabSz="914400" eaLnBrk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200" b="0" strike="noStrike" cap="none" dirty="0">
                <a:solidFill>
                  <a:srgbClr val="FAC03D"/>
                </a:solidFill>
                <a:latin typeface="a옛날사진관3" charset="0"/>
                <a:ea typeface="a옛날사진관3" charset="0"/>
              </a:rPr>
              <a:t>기능 구현</a:t>
            </a:r>
            <a:endParaRPr lang="ko-KR" altLang="en-US" sz="2200" b="0" strike="noStrike" cap="none" dirty="0">
              <a:solidFill>
                <a:srgbClr val="FAC03D"/>
              </a:solidFill>
              <a:latin typeface="a옛날사진관3" charset="0"/>
              <a:ea typeface="a옛날사진관3" charset="0"/>
            </a:endParaRPr>
          </a:p>
          <a:p>
            <a:pPr marL="0" indent="0" algn="l" defTabSz="914400" eaLnBrk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200" b="0" strike="noStrike" cap="none" dirty="0">
              <a:solidFill>
                <a:srgbClr val="FAC03D"/>
              </a:solidFill>
              <a:latin typeface="a옛날사진관3" charset="0"/>
              <a:ea typeface="a옛날사진관3" charset="0"/>
            </a:endParaRPr>
          </a:p>
          <a:p>
            <a:pPr marL="0" indent="0" algn="l" defTabSz="914400" eaLnBrk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200" b="0" strike="noStrike" cap="none" dirty="0">
              <a:solidFill>
                <a:srgbClr val="FAC03D"/>
              </a:solidFill>
              <a:latin typeface="a옛날사진관3" charset="0"/>
              <a:ea typeface="a옛날사진관3" charset="0"/>
            </a:endParaRPr>
          </a:p>
          <a:p>
            <a:pPr marL="0" indent="0" algn="l" defTabSz="914400" eaLnBrk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500" b="0" strike="noStrike" cap="none" dirty="0">
                <a:solidFill>
                  <a:schemeClr val="bg1"/>
                </a:solidFill>
                <a:latin typeface="a옛날사진관3" charset="0"/>
                <a:ea typeface="a옛날사진관3" charset="0"/>
              </a:rPr>
              <a:t>개발 기간</a:t>
            </a:r>
            <a:endParaRPr lang="ko-KR" altLang="en-US" sz="1500" b="0" strike="noStrike" cap="none" dirty="0">
              <a:solidFill>
                <a:schemeClr val="bg1"/>
              </a:solidFill>
              <a:latin typeface="a옛날사진관3" charset="0"/>
              <a:ea typeface="a옛날사진관3" charset="0"/>
            </a:endParaRPr>
          </a:p>
          <a:p>
            <a:pPr marL="0" indent="0" algn="l" defTabSz="914400" eaLnBrk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500" b="0" strike="noStrike" cap="none" dirty="0">
              <a:solidFill>
                <a:srgbClr val="FAC03D"/>
              </a:solidFill>
              <a:latin typeface="a옛날사진관3" charset="0"/>
              <a:ea typeface="a옛날사진관3" charset="0"/>
            </a:endParaRPr>
          </a:p>
          <a:p>
            <a:pPr marL="0" indent="0" algn="l" defTabSz="914400" eaLnBrk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500" b="0" strike="noStrike" cap="none" dirty="0">
                <a:solidFill>
                  <a:schemeClr val="bg1"/>
                </a:solidFill>
                <a:latin typeface="a옛날사진관3" charset="0"/>
                <a:ea typeface="a옛날사진관3" charset="0"/>
              </a:rPr>
              <a:t>개발 환경</a:t>
            </a:r>
            <a:endParaRPr lang="ko-KR" altLang="en-US" sz="1500" b="0" strike="noStrike" cap="none" dirty="0">
              <a:solidFill>
                <a:schemeClr val="bg1"/>
              </a:solidFill>
              <a:latin typeface="a옛날사진관3" charset="0"/>
              <a:ea typeface="a옛날사진관3" charset="0"/>
            </a:endParaRPr>
          </a:p>
          <a:p>
            <a:pPr marL="0" indent="0" algn="l" defTabSz="914400" eaLnBrk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500" b="0" strike="noStrike" cap="none" dirty="0">
              <a:solidFill>
                <a:schemeClr val="bg1"/>
              </a:solidFill>
              <a:latin typeface="a옛날사진관3" charset="0"/>
              <a:ea typeface="a옛날사진관3" charset="0"/>
            </a:endParaRPr>
          </a:p>
          <a:p>
            <a:pPr marL="0" indent="0" algn="l" defTabSz="914400" eaLnBrk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500" b="0" strike="noStrike" cap="none" dirty="0">
                <a:solidFill>
                  <a:schemeClr val="accent4"/>
                </a:solidFill>
                <a:latin typeface="a옛날사진관3" charset="0"/>
                <a:ea typeface="a옛날사진관3" charset="0"/>
              </a:rPr>
              <a:t>구현</a:t>
            </a:r>
            <a:r>
              <a:rPr lang="en-US" altLang="ko-KR" sz="1500" b="0" strike="noStrike" cap="none" dirty="0">
                <a:solidFill>
                  <a:schemeClr val="bg1"/>
                </a:solidFill>
                <a:latin typeface="a옛날사진관3" charset="0"/>
                <a:ea typeface="a옛날사진관3" charset="0"/>
              </a:rPr>
              <a:t>                            </a:t>
            </a:r>
            <a:r>
              <a:rPr lang="en-US" altLang="ko-KR" sz="1500" b="0" strike="noStrike" cap="none" dirty="0">
                <a:solidFill>
                  <a:srgbClr val="FAC03D"/>
                </a:solidFill>
                <a:latin typeface="a옛날사진관3" charset="0"/>
                <a:ea typeface="a옛날사진관3" charset="0"/>
              </a:rPr>
              <a:t>◀</a:t>
            </a:r>
            <a:endParaRPr lang="ko-KR" altLang="en-US" sz="1500" b="0" strike="noStrike" cap="none" dirty="0">
              <a:solidFill>
                <a:srgbClr val="FAC03D"/>
              </a:solidFill>
              <a:latin typeface="a옛날사진관3" charset="0"/>
              <a:ea typeface="a옛날사진관3" charset="0"/>
            </a:endParaRPr>
          </a:p>
          <a:p>
            <a:pPr marL="0" indent="0" algn="l" defTabSz="914400" eaLnBrk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b="0" strike="noStrike" cap="none" dirty="0">
              <a:solidFill>
                <a:srgbClr val="FAC03D"/>
              </a:solidFill>
              <a:latin typeface="a옛날사진관3" charset="0"/>
              <a:ea typeface="a옛날사진관3" charset="0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도형 4"/>
          <p:cNvSpPr>
            <a:spLocks/>
          </p:cNvSpPr>
          <p:nvPr/>
        </p:nvSpPr>
        <p:spPr>
          <a:xfrm>
            <a:off x="0" y="0"/>
            <a:ext cx="2520950" cy="6858635"/>
          </a:xfrm>
          <a:prstGeom prst="rect">
            <a:avLst/>
          </a:prstGeom>
          <a:solidFill>
            <a:schemeClr val="tx1">
              <a:lumMod val="85000"/>
              <a:lumOff val="15000"/>
              <a:alpha val="89882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latin typeface="맑은 고딕" charset="0"/>
              <a:ea typeface="맑은 고딕" charset="0"/>
            </a:endParaRPr>
          </a:p>
        </p:txBody>
      </p:sp>
      <p:sp>
        <p:nvSpPr>
          <p:cNvPr id="15" name="텍스트 상자 14"/>
          <p:cNvSpPr txBox="1">
            <a:spLocks/>
          </p:cNvSpPr>
          <p:nvPr/>
        </p:nvSpPr>
        <p:spPr>
          <a:xfrm>
            <a:off x="3114040" y="307975"/>
            <a:ext cx="7080250" cy="48260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0" strike="noStrike" cap="none" dirty="0">
                <a:latin typeface="a옛날사진관3" charset="0"/>
                <a:ea typeface="a옛날사진관3" charset="0"/>
              </a:rPr>
              <a:t>게시글 보이는 화면</a:t>
            </a:r>
            <a:endParaRPr lang="ko-KR" altLang="en-US" sz="2000" b="0" strike="noStrike" cap="none" dirty="0">
              <a:latin typeface="a옛날사진관3" charset="0"/>
              <a:ea typeface="a옛날사진관3" charset="0"/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3783330" y="979170"/>
            <a:ext cx="6961505" cy="4453890"/>
            <a:chOff x="3783330" y="979170"/>
            <a:chExt cx="6961505" cy="4453890"/>
          </a:xfrm>
        </p:grpSpPr>
        <p:pic>
          <p:nvPicPr>
            <p:cNvPr id="16" name="그림 1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3783330" y="979170"/>
              <a:ext cx="6961505" cy="4453890"/>
            </a:xfrm>
            <a:prstGeom prst="rect">
              <a:avLst/>
            </a:prstGeom>
            <a:noFill/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8877300" y="1444625"/>
              <a:ext cx="1757680" cy="3521710"/>
            </a:xfrm>
            <a:prstGeom prst="rect">
              <a:avLst/>
            </a:prstGeom>
            <a:noFill/>
          </p:spPr>
        </p:pic>
      </p:grpSp>
      <p:sp>
        <p:nvSpPr>
          <p:cNvPr id="9" name="텍스트 상자 8"/>
          <p:cNvSpPr txBox="1">
            <a:spLocks/>
          </p:cNvSpPr>
          <p:nvPr/>
        </p:nvSpPr>
        <p:spPr>
          <a:xfrm>
            <a:off x="4928235" y="5486400"/>
            <a:ext cx="4318635" cy="92392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strike="noStrike" cap="none" dirty="0">
                <a:latin typeface="맑은 고딕" charset="0"/>
                <a:ea typeface="맑은 고딕" charset="0"/>
              </a:rPr>
              <a:t>좋아요 및 신고</a:t>
            </a:r>
            <a:endParaRPr lang="ko-KR" altLang="en-US" sz="1800" b="0" strike="noStrike" cap="none" dirty="0">
              <a:latin typeface="맑은 고딕" charset="0"/>
              <a:ea typeface="맑은 고딕" charset="0"/>
            </a:endParaRPr>
          </a:p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strike="noStrike" cap="none" dirty="0">
                <a:latin typeface="맑은 고딕" charset="0"/>
                <a:ea typeface="맑은 고딕" charset="0"/>
              </a:rPr>
              <a:t>게시글 삭제</a:t>
            </a:r>
            <a:endParaRPr lang="ko-KR" altLang="en-US" sz="1800" b="0" strike="noStrike" cap="none" dirty="0">
              <a:latin typeface="맑은 고딕" charset="0"/>
              <a:ea typeface="맑은 고딕" charset="0"/>
            </a:endParaRPr>
          </a:p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strike="noStrike" cap="none" dirty="0">
                <a:latin typeface="맑은 고딕" charset="0"/>
                <a:ea typeface="맑은 고딕" charset="0"/>
              </a:rPr>
              <a:t>댓글쓰기 및 삭제</a:t>
            </a:r>
            <a:endParaRPr lang="ko-KR" altLang="en-US" sz="1800" b="0" strike="noStrike" cap="none" dirty="0">
              <a:latin typeface="맑은 고딕" charset="0"/>
              <a:ea typeface="맑은 고딕" charset="0"/>
            </a:endParaRPr>
          </a:p>
        </p:txBody>
      </p:sp>
      <p:cxnSp>
        <p:nvCxnSpPr>
          <p:cNvPr id="17" name="도형 16"/>
          <p:cNvCxnSpPr/>
          <p:nvPr/>
        </p:nvCxnSpPr>
        <p:spPr>
          <a:xfrm>
            <a:off x="263525" y="1452880"/>
            <a:ext cx="1980565" cy="635"/>
          </a:xfrm>
          <a:prstGeom prst="line">
            <a:avLst/>
          </a:prstGeom>
          <a:ln w="22225" cap="flat" cmpd="sng">
            <a:solidFill>
              <a:srgbClr val="F9AF0B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>
            <a:spLocks/>
          </p:cNvSpPr>
          <p:nvPr/>
        </p:nvSpPr>
        <p:spPr>
          <a:xfrm>
            <a:off x="165735" y="161290"/>
            <a:ext cx="2413000" cy="3804920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b="0" strike="noStrike" cap="none" dirty="0">
                <a:solidFill>
                  <a:srgbClr val="FAC03D"/>
                </a:solidFill>
                <a:latin typeface="a옛날사진관3" charset="0"/>
                <a:ea typeface="a옛날사진관3" charset="0"/>
              </a:rPr>
              <a:t>3</a:t>
            </a:r>
            <a:endParaRPr lang="ko-KR" altLang="en-US" sz="4000" b="0" strike="noStrike" cap="none" dirty="0">
              <a:solidFill>
                <a:srgbClr val="FAC03D"/>
              </a:solidFill>
              <a:latin typeface="a옛날사진관3" charset="0"/>
              <a:ea typeface="a옛날사진관3" charset="0"/>
            </a:endParaRPr>
          </a:p>
          <a:p>
            <a:pPr marL="0" indent="0" algn="l" defTabSz="914400" eaLnBrk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200" b="0" strike="noStrike" cap="none" dirty="0">
                <a:solidFill>
                  <a:srgbClr val="FAC03D"/>
                </a:solidFill>
                <a:latin typeface="a옛날사진관3" charset="0"/>
                <a:ea typeface="a옛날사진관3" charset="0"/>
              </a:rPr>
              <a:t>기능 구현</a:t>
            </a:r>
            <a:endParaRPr lang="ko-KR" altLang="en-US" sz="2200" b="0" strike="noStrike" cap="none" dirty="0">
              <a:solidFill>
                <a:srgbClr val="FAC03D"/>
              </a:solidFill>
              <a:latin typeface="a옛날사진관3" charset="0"/>
              <a:ea typeface="a옛날사진관3" charset="0"/>
            </a:endParaRPr>
          </a:p>
          <a:p>
            <a:pPr marL="0" indent="0" algn="l" defTabSz="914400" eaLnBrk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200" b="0" strike="noStrike" cap="none" dirty="0">
              <a:solidFill>
                <a:srgbClr val="FAC03D"/>
              </a:solidFill>
              <a:latin typeface="a옛날사진관3" charset="0"/>
              <a:ea typeface="a옛날사진관3" charset="0"/>
            </a:endParaRPr>
          </a:p>
          <a:p>
            <a:pPr marL="0" indent="0" algn="l" defTabSz="914400" eaLnBrk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200" b="0" strike="noStrike" cap="none" dirty="0">
              <a:solidFill>
                <a:srgbClr val="FAC03D"/>
              </a:solidFill>
              <a:latin typeface="a옛날사진관3" charset="0"/>
              <a:ea typeface="a옛날사진관3" charset="0"/>
            </a:endParaRPr>
          </a:p>
          <a:p>
            <a:pPr marL="0" indent="0" algn="l" defTabSz="914400" eaLnBrk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500" b="0" strike="noStrike" cap="none" dirty="0">
                <a:solidFill>
                  <a:schemeClr val="bg1"/>
                </a:solidFill>
                <a:latin typeface="a옛날사진관3" charset="0"/>
                <a:ea typeface="a옛날사진관3" charset="0"/>
              </a:rPr>
              <a:t>개발 기간</a:t>
            </a:r>
            <a:endParaRPr lang="ko-KR" altLang="en-US" sz="1500" b="0" strike="noStrike" cap="none" dirty="0">
              <a:solidFill>
                <a:schemeClr val="bg1"/>
              </a:solidFill>
              <a:latin typeface="a옛날사진관3" charset="0"/>
              <a:ea typeface="a옛날사진관3" charset="0"/>
            </a:endParaRPr>
          </a:p>
          <a:p>
            <a:pPr marL="0" indent="0" algn="l" defTabSz="914400" eaLnBrk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500" b="0" strike="noStrike" cap="none" dirty="0">
              <a:solidFill>
                <a:srgbClr val="FAC03D"/>
              </a:solidFill>
              <a:latin typeface="a옛날사진관3" charset="0"/>
              <a:ea typeface="a옛날사진관3" charset="0"/>
            </a:endParaRPr>
          </a:p>
          <a:p>
            <a:pPr marL="0" indent="0" algn="l" defTabSz="914400" eaLnBrk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500" b="0" strike="noStrike" cap="none" dirty="0">
                <a:solidFill>
                  <a:schemeClr val="bg1"/>
                </a:solidFill>
                <a:latin typeface="a옛날사진관3" charset="0"/>
                <a:ea typeface="a옛날사진관3" charset="0"/>
              </a:rPr>
              <a:t>개발 환경</a:t>
            </a:r>
            <a:endParaRPr lang="ko-KR" altLang="en-US" sz="1500" b="0" strike="noStrike" cap="none" dirty="0">
              <a:solidFill>
                <a:schemeClr val="bg1"/>
              </a:solidFill>
              <a:latin typeface="a옛날사진관3" charset="0"/>
              <a:ea typeface="a옛날사진관3" charset="0"/>
            </a:endParaRPr>
          </a:p>
          <a:p>
            <a:pPr marL="0" indent="0" algn="l" defTabSz="914400" eaLnBrk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500" b="0" strike="noStrike" cap="none" dirty="0">
              <a:solidFill>
                <a:schemeClr val="bg1"/>
              </a:solidFill>
              <a:latin typeface="a옛날사진관3" charset="0"/>
              <a:ea typeface="a옛날사진관3" charset="0"/>
            </a:endParaRPr>
          </a:p>
          <a:p>
            <a:pPr marL="0" indent="0" algn="l" defTabSz="914400" eaLnBrk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500" b="0" strike="noStrike" cap="none" dirty="0">
                <a:solidFill>
                  <a:schemeClr val="accent4"/>
                </a:solidFill>
                <a:latin typeface="a옛날사진관3" charset="0"/>
                <a:ea typeface="a옛날사진관3" charset="0"/>
              </a:rPr>
              <a:t>구현</a:t>
            </a:r>
            <a:r>
              <a:rPr lang="en-US" altLang="ko-KR" sz="1500" b="0" strike="noStrike" cap="none" dirty="0">
                <a:solidFill>
                  <a:schemeClr val="bg1"/>
                </a:solidFill>
                <a:latin typeface="a옛날사진관3" charset="0"/>
                <a:ea typeface="a옛날사진관3" charset="0"/>
              </a:rPr>
              <a:t>                            </a:t>
            </a:r>
            <a:r>
              <a:rPr lang="en-US" altLang="ko-KR" sz="1500" b="0" strike="noStrike" cap="none" dirty="0">
                <a:solidFill>
                  <a:srgbClr val="FAC03D"/>
                </a:solidFill>
                <a:latin typeface="a옛날사진관3" charset="0"/>
                <a:ea typeface="a옛날사진관3" charset="0"/>
              </a:rPr>
              <a:t>◀</a:t>
            </a:r>
            <a:endParaRPr lang="ko-KR" altLang="en-US" sz="1500" b="0" strike="noStrike" cap="none" dirty="0">
              <a:solidFill>
                <a:srgbClr val="FAC03D"/>
              </a:solidFill>
              <a:latin typeface="a옛날사진관3" charset="0"/>
              <a:ea typeface="a옛날사진관3" charset="0"/>
            </a:endParaRPr>
          </a:p>
          <a:p>
            <a:pPr marL="0" indent="0" algn="l" defTabSz="914400" eaLnBrk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b="0" strike="noStrike" cap="none" dirty="0">
              <a:solidFill>
                <a:srgbClr val="FAC03D"/>
              </a:solidFill>
              <a:latin typeface="a옛날사진관3" charset="0"/>
              <a:ea typeface="a옛날사진관3" charset="0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3FF32513-7580-4A65-969B-92504B492A21}"/>
              </a:ext>
            </a:extLst>
          </p:cNvPr>
          <p:cNvSpPr/>
          <p:nvPr/>
        </p:nvSpPr>
        <p:spPr>
          <a:xfrm>
            <a:off x="0" y="0"/>
            <a:ext cx="2520315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A1B5D2-F0B4-45D6-96E0-C55C2225B171}"/>
              </a:ext>
            </a:extLst>
          </p:cNvPr>
          <p:cNvCxnSpPr/>
          <p:nvPr/>
        </p:nvCxnSpPr>
        <p:spPr>
          <a:xfrm>
            <a:off x="263525" y="1409700"/>
            <a:ext cx="1979930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158615" y="5270500"/>
            <a:ext cx="4091940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a옛날사진관3" pitchFamily="18" charset="-127"/>
                <a:ea typeface="a옛날사진관3" pitchFamily="18" charset="-127"/>
              </a:rPr>
              <a:t>사람</a:t>
            </a:r>
            <a:r>
              <a:rPr lang="en-US" altLang="ko-KR" dirty="0">
                <a:latin typeface="a옛날사진관3" pitchFamily="18" charset="-127"/>
                <a:ea typeface="a옛날사진관3" pitchFamily="18" charset="-127"/>
              </a:rPr>
              <a:t>, </a:t>
            </a:r>
            <a:r>
              <a:rPr lang="ko-KR" altLang="en-US" dirty="0">
                <a:latin typeface="a옛날사진관3" pitchFamily="18" charset="-127"/>
                <a:ea typeface="a옛날사진관3" pitchFamily="18" charset="-127"/>
              </a:rPr>
              <a:t>모임</a:t>
            </a:r>
            <a:r>
              <a:rPr lang="en-US" altLang="ko-KR" dirty="0">
                <a:latin typeface="a옛날사진관3" pitchFamily="18" charset="-127"/>
                <a:ea typeface="a옛날사진관3" pitchFamily="18" charset="-127"/>
              </a:rPr>
              <a:t>, </a:t>
            </a:r>
            <a:r>
              <a:rPr lang="ko-KR" altLang="en-US" dirty="0">
                <a:latin typeface="a옛날사진관3" pitchFamily="18" charset="-127"/>
                <a:ea typeface="a옛날사진관3" pitchFamily="18" charset="-127"/>
              </a:rPr>
              <a:t>해시태그를 조회 할 수 있다</a:t>
            </a:r>
            <a:r>
              <a:rPr lang="en-US" altLang="ko-KR" dirty="0">
                <a:latin typeface="a옛날사진관3" pitchFamily="18" charset="-127"/>
                <a:ea typeface="a옛날사진관3" pitchFamily="18" charset="-127"/>
              </a:rPr>
              <a:t>.</a:t>
            </a:r>
          </a:p>
        </p:txBody>
      </p:sp>
      <p:pic>
        <p:nvPicPr>
          <p:cNvPr id="6148" name="그림 614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6995" y="246380"/>
            <a:ext cx="6955155" cy="4355465"/>
          </a:xfrm>
          <a:prstGeom prst="rect">
            <a:avLst/>
          </a:prstGeom>
          <a:noFill/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7F81AE3-6931-4DC0-8656-52E9B0DD2FD1}"/>
              </a:ext>
            </a:extLst>
          </p:cNvPr>
          <p:cNvSpPr txBox="1"/>
          <p:nvPr/>
        </p:nvSpPr>
        <p:spPr>
          <a:xfrm>
            <a:off x="165735" y="161290"/>
            <a:ext cx="2413000" cy="38042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</a:t>
            </a:r>
          </a:p>
          <a:p>
            <a:pPr>
              <a:lnSpc>
                <a:spcPct val="120000"/>
              </a:lnSpc>
            </a:pP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구현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개발 기간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개발 환경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chemeClr val="accent4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구현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                       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532431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>
            <a:spLocks/>
          </p:cNvSpPr>
          <p:nvPr/>
        </p:nvSpPr>
        <p:spPr>
          <a:xfrm>
            <a:off x="0" y="0"/>
            <a:ext cx="12193270" cy="6859270"/>
          </a:xfrm>
          <a:prstGeom prst="rect">
            <a:avLst/>
          </a:prstGeom>
          <a:solidFill>
            <a:srgbClr val="F9AF0B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10800000"/>
              </a:gradFill>
              <a:latin typeface="a옛날사진관3" charset="0"/>
              <a:ea typeface="a옛날사진관3" charset="0"/>
            </a:endParaRPr>
          </a:p>
        </p:txBody>
      </p:sp>
      <p:sp>
        <p:nvSpPr>
          <p:cNvPr id="29" name="모서리가 둥근 직사각형 28"/>
          <p:cNvSpPr>
            <a:spLocks/>
          </p:cNvSpPr>
          <p:nvPr/>
        </p:nvSpPr>
        <p:spPr>
          <a:xfrm>
            <a:off x="9946005" y="198120"/>
            <a:ext cx="1925320" cy="849630"/>
          </a:xfrm>
          <a:prstGeom prst="roundRect">
            <a:avLst/>
          </a:prstGeom>
          <a:noFill/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5000" b="1" strike="noStrike" cap="none" dirty="0">
                <a:gradFill>
                  <a:gsLst>
                    <a:gs pos="0">
                      <a:schemeClr val="accent2">
                        <a:lumMod val="60000"/>
                        <a:lumOff val="40000"/>
                      </a:schemeClr>
                    </a:gs>
                    <a:gs pos="54000">
                      <a:srgbClr val="E76914">
                        <a:alpha val="70000"/>
                      </a:srgb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옛날사진관3" charset="0"/>
                <a:ea typeface="a옛날사진관3" charset="0"/>
              </a:rPr>
              <a:t>목차</a:t>
            </a:r>
            <a:endParaRPr lang="ko-KR" altLang="en-US" sz="5000" b="1" strike="noStrike" cap="none" dirty="0">
              <a:gradFill>
                <a:gsLst>
                  <a:gs pos="0">
                    <a:schemeClr val="accent2">
                      <a:lumMod val="60000"/>
                      <a:lumOff val="40000"/>
                    </a:schemeClr>
                  </a:gs>
                  <a:gs pos="54000">
                    <a:srgbClr val="E76914">
                      <a:alpha val="70000"/>
                    </a:srgb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  <a:latin typeface="a옛날사진관3" charset="0"/>
              <a:ea typeface="a옛날사진관3" charset="0"/>
            </a:endParaRPr>
          </a:p>
        </p:txBody>
      </p:sp>
      <p:grpSp>
        <p:nvGrpSpPr>
          <p:cNvPr id="48" name="그룹 47"/>
          <p:cNvGrpSpPr/>
          <p:nvPr/>
        </p:nvGrpSpPr>
        <p:grpSpPr>
          <a:xfrm>
            <a:off x="497205" y="450850"/>
            <a:ext cx="9324975" cy="1831340"/>
            <a:chOff x="497205" y="615950"/>
            <a:chExt cx="9324975" cy="1831340"/>
          </a:xfrm>
        </p:grpSpPr>
        <p:sp>
          <p:nvSpPr>
            <p:cNvPr id="8" name="TextBox 7"/>
            <p:cNvSpPr txBox="1">
              <a:spLocks/>
            </p:cNvSpPr>
            <p:nvPr/>
          </p:nvSpPr>
          <p:spPr>
            <a:xfrm>
              <a:off x="497205" y="970280"/>
              <a:ext cx="1697355" cy="147701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9000" b="0" strike="noStrike" cap="none" dirty="0">
                  <a:solidFill>
                    <a:schemeClr val="bg1"/>
                  </a:solidFill>
                  <a:latin typeface="a옛날사진관3" charset="0"/>
                  <a:ea typeface="a옛날사진관3" charset="0"/>
                </a:rPr>
                <a:t>1</a:t>
              </a:r>
              <a:endParaRPr lang="ko-KR" altLang="en-US" sz="9000" b="0" strike="noStrike" cap="none" dirty="0">
                <a:solidFill>
                  <a:schemeClr val="bg1"/>
                </a:solidFill>
                <a:latin typeface="a옛날사진관3" charset="0"/>
                <a:ea typeface="a옛날사진관3" charset="0"/>
              </a:endParaRPr>
            </a:p>
          </p:txBody>
        </p:sp>
        <p:grpSp>
          <p:nvGrpSpPr>
            <p:cNvPr id="47" name="그룹 46"/>
            <p:cNvGrpSpPr/>
            <p:nvPr/>
          </p:nvGrpSpPr>
          <p:grpSpPr>
            <a:xfrm>
              <a:off x="1757680" y="615950"/>
              <a:ext cx="8064500" cy="1828800"/>
              <a:chOff x="1757680" y="615950"/>
              <a:chExt cx="8064500" cy="1828800"/>
            </a:xfrm>
          </p:grpSpPr>
          <p:grpSp>
            <p:nvGrpSpPr>
              <p:cNvPr id="46" name="그룹 45"/>
              <p:cNvGrpSpPr/>
              <p:nvPr/>
            </p:nvGrpSpPr>
            <p:grpSpPr>
              <a:xfrm>
                <a:off x="2261870" y="1362710"/>
                <a:ext cx="7560310" cy="1082040"/>
                <a:chOff x="2261870" y="1362710"/>
                <a:chExt cx="7560310" cy="1082040"/>
              </a:xfrm>
            </p:grpSpPr>
            <p:sp>
              <p:nvSpPr>
                <p:cNvPr id="3" name="TextBox 2"/>
                <p:cNvSpPr txBox="1">
                  <a:spLocks/>
                </p:cNvSpPr>
                <p:nvPr/>
              </p:nvSpPr>
              <p:spPr>
                <a:xfrm>
                  <a:off x="3693160" y="1466215"/>
                  <a:ext cx="1658620" cy="868680"/>
                </a:xfrm>
                <a:prstGeom prst="rect">
                  <a:avLst/>
                </a:prstGeom>
                <a:noFill/>
              </p:spPr>
              <p:txBody>
                <a:bodyPr vert="horz" wrap="none" lIns="91440" tIns="45720" rIns="91440" bIns="45720" numCol="1" anchor="t">
                  <a:spAutoFit/>
                </a:bodyPr>
                <a:lstStyle/>
                <a:p>
                  <a:pPr marL="0" indent="0" algn="l" defTabSz="914400" eaLnBrk="0" fontAlgn="auto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</a:pPr>
                  <a:r>
                    <a:rPr lang="en-US" altLang="ko-KR" sz="2600" b="0" strike="noStrike" cap="none" dirty="0">
                      <a:latin typeface="a옛날사진관3" charset="0"/>
                      <a:ea typeface="a옛날사진관3" charset="0"/>
                    </a:rPr>
                    <a:t>팀 소개</a:t>
                  </a:r>
                  <a:endParaRPr lang="ko-KR" altLang="en-US" sz="2600" b="0" strike="noStrike" cap="none" dirty="0">
                    <a:latin typeface="a옛날사진관3" charset="0"/>
                    <a:ea typeface="a옛날사진관3" charset="0"/>
                  </a:endParaRPr>
                </a:p>
                <a:p>
                  <a:pPr marL="0" indent="0" algn="l" defTabSz="914400" eaLnBrk="0" fontAlgn="auto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</a:pPr>
                  <a:r>
                    <a:rPr lang="en-US" altLang="ko-KR" sz="1600" b="0" strike="noStrike" cap="none" dirty="0">
                      <a:latin typeface="a옛날사진관3" charset="0"/>
                      <a:ea typeface="a옛날사진관3" charset="0"/>
                    </a:rPr>
                    <a:t>  팀 이름 및 구성</a:t>
                  </a:r>
                  <a:endParaRPr lang="ko-KR" altLang="en-US" sz="1600" b="0" strike="noStrike" cap="none" dirty="0">
                    <a:latin typeface="a옛날사진관3" charset="0"/>
                    <a:ea typeface="a옛날사진관3" charset="0"/>
                  </a:endParaRPr>
                </a:p>
              </p:txBody>
            </p:sp>
            <p:pic>
              <p:nvPicPr>
                <p:cNvPr id="9" name="그림 8"/>
                <p:cNvPicPr>
                  <a:picLocks noChangeAspect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>
                <a:xfrm>
                  <a:off x="6097270" y="1363980"/>
                  <a:ext cx="1227455" cy="1080770"/>
                </a:xfrm>
                <a:prstGeom prst="rect">
                  <a:avLst/>
                </a:prstGeom>
                <a:noFill/>
              </p:spPr>
            </p:pic>
            <p:pic>
              <p:nvPicPr>
                <p:cNvPr id="11" name="그림 10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>
                <a:xfrm>
                  <a:off x="2261870" y="1362710"/>
                  <a:ext cx="1168400" cy="1008380"/>
                </a:xfrm>
                <a:prstGeom prst="rect">
                  <a:avLst/>
                </a:prstGeom>
                <a:noFill/>
              </p:spPr>
            </p:pic>
            <p:sp>
              <p:nvSpPr>
                <p:cNvPr id="12" name="TextBox 11"/>
                <p:cNvSpPr txBox="1">
                  <a:spLocks/>
                </p:cNvSpPr>
                <p:nvPr/>
              </p:nvSpPr>
              <p:spPr>
                <a:xfrm>
                  <a:off x="7659370" y="1468120"/>
                  <a:ext cx="2162810" cy="868680"/>
                </a:xfrm>
                <a:prstGeom prst="rect">
                  <a:avLst/>
                </a:prstGeom>
                <a:noFill/>
              </p:spPr>
              <p:txBody>
                <a:bodyPr vert="horz" wrap="none" lIns="91440" tIns="45720" rIns="91440" bIns="45720" numCol="1" anchor="t">
                  <a:spAutoFit/>
                </a:bodyPr>
                <a:lstStyle/>
                <a:p>
                  <a:pPr marL="0" indent="0" algn="l" defTabSz="914400" eaLnBrk="0" fontAlgn="auto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</a:pPr>
                  <a:r>
                    <a:rPr lang="en-US" altLang="ko-KR" sz="2600" b="0" strike="noStrike" cap="none" dirty="0">
                      <a:latin typeface="a옛날사진관3" charset="0"/>
                      <a:ea typeface="a옛날사진관3" charset="0"/>
                    </a:rPr>
                    <a:t>프로젝트 개요</a:t>
                  </a:r>
                  <a:endParaRPr lang="ko-KR" altLang="en-US" sz="2600" b="0" strike="noStrike" cap="none" dirty="0">
                    <a:latin typeface="a옛날사진관3" charset="0"/>
                    <a:ea typeface="a옛날사진관3" charset="0"/>
                  </a:endParaRPr>
                </a:p>
                <a:p>
                  <a:pPr marL="342900" indent="-342900" algn="l" defTabSz="914400" eaLnBrk="0" fontAlgn="auto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</a:pPr>
                  <a:r>
                    <a:rPr lang="en-US" altLang="ko-KR" sz="1600" b="0" strike="noStrike" cap="none" dirty="0">
                      <a:latin typeface="a옛날사진관3" charset="0"/>
                      <a:ea typeface="a옛날사진관3" charset="0"/>
                    </a:rPr>
                    <a:t> 콘셉트 및 기대효과</a:t>
                  </a:r>
                  <a:endParaRPr lang="ko-KR" altLang="en-US" sz="1600" b="0" strike="noStrike" cap="none" dirty="0">
                    <a:latin typeface="a옛날사진관3" charset="0"/>
                    <a:ea typeface="a옛날사진관3" charset="0"/>
                  </a:endParaRPr>
                </a:p>
              </p:txBody>
            </p:sp>
          </p:grpSp>
          <p:sp>
            <p:nvSpPr>
              <p:cNvPr id="30" name="TextBox 29"/>
              <p:cNvSpPr txBox="1">
                <a:spLocks/>
              </p:cNvSpPr>
              <p:nvPr/>
            </p:nvSpPr>
            <p:spPr>
              <a:xfrm>
                <a:off x="1757680" y="615950"/>
                <a:ext cx="3616960" cy="631825"/>
              </a:xfrm>
              <a:prstGeom prst="rect">
                <a:avLst/>
              </a:prstGeom>
              <a:noFill/>
            </p:spPr>
            <p:txBody>
              <a:bodyPr vert="horz" wrap="square" lIns="91440" tIns="45720" rIns="91440" bIns="45720" numCol="1" anchor="t">
                <a:spAutoFit/>
              </a:bodyPr>
              <a:lstStyle/>
              <a:p>
                <a:pPr marL="0" indent="0" algn="l" defTabSz="914400" eaLnBrk="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r>
                  <a:rPr lang="en-US" altLang="ko-KR" sz="3500" b="0" strike="noStrike" cap="none" dirty="0">
                    <a:solidFill>
                      <a:schemeClr val="bg1"/>
                    </a:solidFill>
                    <a:latin typeface="a옛날사진관3" charset="0"/>
                    <a:ea typeface="a옛날사진관3" charset="0"/>
                  </a:rPr>
                  <a:t>프로젝트 소개</a:t>
                </a:r>
                <a:endParaRPr lang="ko-KR" altLang="en-US" sz="3500" b="0" strike="noStrike" cap="none" dirty="0">
                  <a:solidFill>
                    <a:schemeClr val="bg1"/>
                  </a:solidFill>
                  <a:latin typeface="a옛날사진관3" charset="0"/>
                  <a:ea typeface="a옛날사진관3" charset="0"/>
                </a:endParaRPr>
              </a:p>
            </p:txBody>
          </p:sp>
        </p:grpSp>
      </p:grpSp>
      <p:grpSp>
        <p:nvGrpSpPr>
          <p:cNvPr id="50" name="그룹 49"/>
          <p:cNvGrpSpPr/>
          <p:nvPr/>
        </p:nvGrpSpPr>
        <p:grpSpPr>
          <a:xfrm>
            <a:off x="364490" y="2418080"/>
            <a:ext cx="11473815" cy="2127885"/>
            <a:chOff x="364490" y="2583180"/>
            <a:chExt cx="11473815" cy="2127885"/>
          </a:xfrm>
        </p:grpSpPr>
        <p:sp>
          <p:nvSpPr>
            <p:cNvPr id="41" name="사각형: 둥근 모서리 40"/>
            <p:cNvSpPr>
              <a:spLocks/>
            </p:cNvSpPr>
            <p:nvPr/>
          </p:nvSpPr>
          <p:spPr>
            <a:xfrm>
              <a:off x="364490" y="2583180"/>
              <a:ext cx="11473815" cy="2127885"/>
            </a:xfrm>
            <a:prstGeom prst="roundRect">
              <a:avLst>
                <a:gd name="adj" fmla="val 11111"/>
              </a:avLst>
            </a:prstGeom>
            <a:solidFill>
              <a:srgbClr val="FAC03D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strike="noStrike" cap="none" dirty="0">
                <a:latin typeface="a옛날사진관3" charset="0"/>
                <a:ea typeface="a옛날사진관3" charset="0"/>
              </a:endParaRPr>
            </a:p>
          </p:txBody>
        </p:sp>
        <p:sp>
          <p:nvSpPr>
            <p:cNvPr id="10" name="TextBox 9"/>
            <p:cNvSpPr txBox="1">
              <a:spLocks/>
            </p:cNvSpPr>
            <p:nvPr/>
          </p:nvSpPr>
          <p:spPr>
            <a:xfrm>
              <a:off x="497205" y="2983230"/>
              <a:ext cx="1697355" cy="147701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9000" b="0" strike="noStrike" cap="none" dirty="0">
                  <a:solidFill>
                    <a:schemeClr val="bg1"/>
                  </a:solidFill>
                  <a:latin typeface="a옛날사진관3" charset="0"/>
                  <a:ea typeface="a옛날사진관3" charset="0"/>
                </a:rPr>
                <a:t>2</a:t>
              </a:r>
              <a:endParaRPr lang="ko-KR" altLang="en-US" sz="9000" b="0" strike="noStrike" cap="none" dirty="0">
                <a:solidFill>
                  <a:schemeClr val="bg1"/>
                </a:solidFill>
                <a:latin typeface="a옛날사진관3" charset="0"/>
                <a:ea typeface="a옛날사진관3" charset="0"/>
              </a:endParaRPr>
            </a:p>
          </p:txBody>
        </p:sp>
        <p:grpSp>
          <p:nvGrpSpPr>
            <p:cNvPr id="49" name="그룹 48"/>
            <p:cNvGrpSpPr/>
            <p:nvPr/>
          </p:nvGrpSpPr>
          <p:grpSpPr>
            <a:xfrm>
              <a:off x="1774825" y="2705735"/>
              <a:ext cx="8134823" cy="1803400"/>
              <a:chOff x="1774825" y="2705735"/>
              <a:chExt cx="8134823" cy="1803400"/>
            </a:xfrm>
          </p:grpSpPr>
          <p:sp>
            <p:nvSpPr>
              <p:cNvPr id="13" name="TextBox 12"/>
              <p:cNvSpPr txBox="1">
                <a:spLocks/>
              </p:cNvSpPr>
              <p:nvPr/>
            </p:nvSpPr>
            <p:spPr>
              <a:xfrm>
                <a:off x="3697605" y="3428365"/>
                <a:ext cx="1457450" cy="892552"/>
              </a:xfrm>
              <a:prstGeom prst="rect">
                <a:avLst/>
              </a:prstGeom>
              <a:noFill/>
            </p:spPr>
            <p:txBody>
              <a:bodyPr vert="horz" wrap="none" lIns="91440" tIns="45720" rIns="91440" bIns="45720" numCol="1" anchor="t">
                <a:spAutoFit/>
              </a:bodyPr>
              <a:lstStyle/>
              <a:p>
                <a:pPr marL="0" indent="0" algn="l" defTabSz="914400" eaLnBrk="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r>
                  <a:rPr lang="en-US" altLang="ko-KR" sz="2600" b="0" strike="noStrike" cap="none" dirty="0">
                    <a:latin typeface="a옛날사진관3" charset="0"/>
                    <a:ea typeface="a옛날사진관3" charset="0"/>
                  </a:rPr>
                  <a:t>DB 설계</a:t>
                </a:r>
                <a:endParaRPr lang="ko-KR" altLang="en-US" sz="2600" b="0" strike="noStrike" cap="none" dirty="0">
                  <a:latin typeface="a옛날사진관3" charset="0"/>
                  <a:ea typeface="a옛날사진관3" charset="0"/>
                </a:endParaRPr>
              </a:p>
              <a:p>
                <a:pPr marL="0" indent="0" algn="l" defTabSz="914400" eaLnBrk="0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r>
                  <a:rPr lang="en-US" altLang="ko-KR" sz="2600" b="0" strike="noStrike" cap="none" dirty="0">
                    <a:latin typeface="a옛날사진관3" charset="0"/>
                    <a:ea typeface="a옛날사진관3" charset="0"/>
                  </a:rPr>
                  <a:t> </a:t>
                </a:r>
                <a:r>
                  <a:rPr lang="en-US" altLang="ko-KR" sz="1600" b="0" strike="noStrike" cap="none" dirty="0">
                    <a:solidFill>
                      <a:schemeClr val="tx1"/>
                    </a:solidFill>
                    <a:latin typeface="a옛날사진관3" charset="0"/>
                    <a:ea typeface="a옛날사진관3" charset="0"/>
                  </a:rPr>
                  <a:t>ER Diagram</a:t>
                </a:r>
                <a:endParaRPr lang="ko-KR" altLang="en-US" sz="1600" b="0" strike="noStrike" cap="none" dirty="0">
                  <a:solidFill>
                    <a:schemeClr val="tx1"/>
                  </a:solidFill>
                  <a:latin typeface="a옛날사진관3" charset="0"/>
                  <a:ea typeface="a옛날사진관3" charset="0"/>
                </a:endParaRPr>
              </a:p>
            </p:txBody>
          </p:sp>
          <p:sp>
            <p:nvSpPr>
              <p:cNvPr id="14" name="TextBox 13"/>
              <p:cNvSpPr txBox="1">
                <a:spLocks/>
              </p:cNvSpPr>
              <p:nvPr/>
            </p:nvSpPr>
            <p:spPr>
              <a:xfrm>
                <a:off x="7759700" y="3455035"/>
                <a:ext cx="2149948" cy="818686"/>
              </a:xfrm>
              <a:prstGeom prst="rect">
                <a:avLst/>
              </a:prstGeom>
              <a:noFill/>
            </p:spPr>
            <p:txBody>
              <a:bodyPr vert="horz" wrap="none" lIns="91440" tIns="45720" rIns="91440" bIns="45720" numCol="1" anchor="t">
                <a:spAutoFit/>
              </a:bodyPr>
              <a:lstStyle/>
              <a:p>
                <a:pPr marL="0" indent="0" algn="l" defTabSz="914400" eaLnBrk="0" fontAlgn="auto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r>
                  <a:rPr lang="en-US" altLang="ko-KR" sz="2600" b="0" strike="noStrike" cap="none" dirty="0" err="1">
                    <a:latin typeface="a옛날사진관3" charset="0"/>
                    <a:ea typeface="a옛날사진관3" charset="0"/>
                  </a:rPr>
                  <a:t>기능</a:t>
                </a:r>
                <a:r>
                  <a:rPr lang="en-US" altLang="ko-KR" sz="2600" b="0" strike="noStrike" cap="none" dirty="0">
                    <a:latin typeface="a옛날사진관3" charset="0"/>
                    <a:ea typeface="a옛날사진관3" charset="0"/>
                  </a:rPr>
                  <a:t> </a:t>
                </a:r>
                <a:r>
                  <a:rPr lang="en-US" altLang="ko-KR" sz="2600" b="0" strike="noStrike" cap="none" dirty="0" err="1">
                    <a:latin typeface="a옛날사진관3" charset="0"/>
                    <a:ea typeface="a옛날사진관3" charset="0"/>
                  </a:rPr>
                  <a:t>설계</a:t>
                </a:r>
                <a:r>
                  <a:rPr lang="en-US" altLang="ko-KR" sz="1600" b="0" strike="noStrike" cap="none" dirty="0">
                    <a:solidFill>
                      <a:schemeClr val="tx1"/>
                    </a:solidFill>
                    <a:latin typeface="a옛날사진관3" charset="0"/>
                    <a:ea typeface="a옛날사진관3" charset="0"/>
                  </a:rPr>
                  <a:t> </a:t>
                </a:r>
                <a:endParaRPr lang="ko-KR" altLang="en-US" sz="1600" b="0" strike="noStrike" cap="none" dirty="0">
                  <a:solidFill>
                    <a:schemeClr val="tx1"/>
                  </a:solidFill>
                  <a:latin typeface="a옛날사진관3" charset="0"/>
                  <a:ea typeface="a옛날사진관3" charset="0"/>
                </a:endParaRPr>
              </a:p>
              <a:p>
                <a:pPr marL="0" indent="0" algn="ctr" defTabSz="914400" eaLnBrk="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r>
                  <a:rPr lang="en-US" altLang="ko-KR" sz="1600" b="0" strike="noStrike" cap="none" dirty="0">
                    <a:solidFill>
                      <a:schemeClr val="tx1"/>
                    </a:solidFill>
                    <a:latin typeface="a옛날사진관3" charset="0"/>
                    <a:ea typeface="a옛날사진관3" charset="0"/>
                  </a:rPr>
                  <a:t>  Use Case Diagram</a:t>
                </a:r>
                <a:endParaRPr lang="ko-KR" altLang="en-US" sz="1600" b="0" strike="noStrike" cap="none" dirty="0">
                  <a:solidFill>
                    <a:schemeClr val="tx1"/>
                  </a:solidFill>
                  <a:latin typeface="a옛날사진관3" charset="0"/>
                  <a:ea typeface="a옛날사진관3" charset="0"/>
                </a:endParaRPr>
              </a:p>
            </p:txBody>
          </p:sp>
          <p:pic>
            <p:nvPicPr>
              <p:cNvPr id="16" name="그림 15"/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2248535" y="3428365"/>
                <a:ext cx="1259205" cy="1080770"/>
              </a:xfrm>
              <a:prstGeom prst="rect">
                <a:avLst/>
              </a:prstGeom>
              <a:noFill/>
            </p:spPr>
          </p:pic>
          <p:pic>
            <p:nvPicPr>
              <p:cNvPr id="44" name="그림 43"/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6056630" y="3470910"/>
                <a:ext cx="1263650" cy="1008380"/>
              </a:xfrm>
              <a:prstGeom prst="rect">
                <a:avLst/>
              </a:prstGeom>
              <a:noFill/>
            </p:spPr>
          </p:pic>
          <p:sp>
            <p:nvSpPr>
              <p:cNvPr id="31" name="TextBox 30"/>
              <p:cNvSpPr txBox="1">
                <a:spLocks/>
              </p:cNvSpPr>
              <p:nvPr/>
            </p:nvSpPr>
            <p:spPr>
              <a:xfrm>
                <a:off x="1774825" y="2705735"/>
                <a:ext cx="3677285" cy="647065"/>
              </a:xfrm>
              <a:prstGeom prst="rect">
                <a:avLst/>
              </a:prstGeom>
              <a:noFill/>
            </p:spPr>
            <p:txBody>
              <a:bodyPr vert="horz" wrap="square" lIns="91440" tIns="45720" rIns="91440" bIns="45720" numCol="1" anchor="t">
                <a:spAutoFit/>
              </a:bodyPr>
              <a:lstStyle/>
              <a:p>
                <a:pPr marL="0" indent="0" algn="l" defTabSz="914400" eaLnBrk="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r>
                  <a:rPr lang="en-US" altLang="ko-KR" sz="3600" b="0" strike="noStrike" cap="none" dirty="0">
                    <a:solidFill>
                      <a:schemeClr val="bg1"/>
                    </a:solidFill>
                    <a:latin typeface="a옛날사진관3" charset="0"/>
                    <a:ea typeface="a옛날사진관3" charset="0"/>
                  </a:rPr>
                  <a:t>DB 및 기능 설계</a:t>
                </a:r>
                <a:endParaRPr lang="ko-KR" altLang="en-US" sz="3600" b="0" strike="noStrike" cap="none" dirty="0">
                  <a:solidFill>
                    <a:schemeClr val="bg1"/>
                  </a:solidFill>
                  <a:latin typeface="a옛날사진관3" charset="0"/>
                  <a:ea typeface="a옛날사진관3" charset="0"/>
                </a:endParaRPr>
              </a:p>
            </p:txBody>
          </p:sp>
        </p:grpSp>
      </p:grpSp>
      <p:grpSp>
        <p:nvGrpSpPr>
          <p:cNvPr id="51" name="그룹 50"/>
          <p:cNvGrpSpPr/>
          <p:nvPr/>
        </p:nvGrpSpPr>
        <p:grpSpPr>
          <a:xfrm>
            <a:off x="495935" y="4679315"/>
            <a:ext cx="4895850" cy="1774190"/>
            <a:chOff x="495935" y="4844415"/>
            <a:chExt cx="4895850" cy="1774190"/>
          </a:xfrm>
        </p:grpSpPr>
        <p:sp>
          <p:nvSpPr>
            <p:cNvPr id="26" name="TextBox 25"/>
            <p:cNvSpPr txBox="1">
              <a:spLocks/>
            </p:cNvSpPr>
            <p:nvPr/>
          </p:nvSpPr>
          <p:spPr>
            <a:xfrm>
              <a:off x="495935" y="5085715"/>
              <a:ext cx="1697355" cy="147701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9000" b="0" strike="noStrike" cap="none" dirty="0">
                  <a:solidFill>
                    <a:schemeClr val="bg1"/>
                  </a:solidFill>
                  <a:latin typeface="a옛날사진관3" charset="0"/>
                  <a:ea typeface="a옛날사진관3" charset="0"/>
                </a:rPr>
                <a:t>3</a:t>
              </a:r>
              <a:endParaRPr lang="ko-KR" altLang="en-US" sz="9000" b="0" strike="noStrike" cap="none" dirty="0">
                <a:solidFill>
                  <a:schemeClr val="bg1"/>
                </a:solidFill>
                <a:latin typeface="a옛날사진관3" charset="0"/>
                <a:ea typeface="a옛날사진관3" charset="0"/>
              </a:endParaRPr>
            </a:p>
          </p:txBody>
        </p:sp>
        <p:sp>
          <p:nvSpPr>
            <p:cNvPr id="32" name="TextBox 31"/>
            <p:cNvSpPr txBox="1">
              <a:spLocks/>
            </p:cNvSpPr>
            <p:nvPr/>
          </p:nvSpPr>
          <p:spPr>
            <a:xfrm>
              <a:off x="1774825" y="4844415"/>
              <a:ext cx="3616960" cy="63182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3500" b="0" strike="noStrike" cap="none" dirty="0">
                  <a:solidFill>
                    <a:schemeClr val="bg1"/>
                  </a:solidFill>
                  <a:latin typeface="a옛날사진관3" charset="0"/>
                  <a:ea typeface="a옛날사진관3" charset="0"/>
                </a:rPr>
                <a:t>기능 구현</a:t>
              </a:r>
              <a:endParaRPr lang="ko-KR" altLang="en-US" sz="3500" b="0" strike="noStrike" cap="none" dirty="0">
                <a:solidFill>
                  <a:schemeClr val="bg1"/>
                </a:solidFill>
                <a:latin typeface="a옛날사진관3" charset="0"/>
                <a:ea typeface="a옛날사진관3" charset="0"/>
              </a:endParaRPr>
            </a:p>
          </p:txBody>
        </p:sp>
        <p:sp>
          <p:nvSpPr>
            <p:cNvPr id="24" name="TextBox 23"/>
            <p:cNvSpPr txBox="1">
              <a:spLocks/>
            </p:cNvSpPr>
            <p:nvPr/>
          </p:nvSpPr>
          <p:spPr>
            <a:xfrm>
              <a:off x="3698240" y="5494899"/>
              <a:ext cx="1266190" cy="658642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914400" eaLnBrk="0" fontAlgn="auto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600" b="0" strike="noStrike" cap="none" dirty="0" err="1">
                  <a:latin typeface="a옛날사진관3" charset="0"/>
                  <a:ea typeface="a옛날사진관3" charset="0"/>
                </a:rPr>
                <a:t>개발</a:t>
              </a:r>
              <a:r>
                <a:rPr lang="en-US" altLang="ko-KR" sz="1600" b="0" strike="noStrike" cap="none" dirty="0">
                  <a:latin typeface="a옛날사진관3" charset="0"/>
                  <a:ea typeface="a옛날사진관3" charset="0"/>
                </a:rPr>
                <a:t> </a:t>
              </a:r>
              <a:r>
                <a:rPr lang="en-US" altLang="ko-KR" sz="1600" b="0" strike="noStrike" cap="none" dirty="0" err="1">
                  <a:latin typeface="a옛날사진관3" charset="0"/>
                  <a:ea typeface="a옛날사진관3" charset="0"/>
                </a:rPr>
                <a:t>기간</a:t>
              </a:r>
              <a:endParaRPr lang="ko-KR" altLang="en-US" sz="1600" b="0" strike="noStrike" cap="none" dirty="0">
                <a:latin typeface="a옛날사진관3" charset="0"/>
                <a:ea typeface="a옛날사진관3" charset="0"/>
              </a:endParaRPr>
            </a:p>
            <a:p>
              <a:pPr marL="0" indent="0" algn="l" defTabSz="914400" eaLnBrk="0" fontAlgn="auto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600" b="0" strike="noStrike" cap="none" dirty="0">
                  <a:latin typeface="a옛날사진관3" charset="0"/>
                  <a:ea typeface="a옛날사진관3" charset="0"/>
                </a:rPr>
                <a:t>개밸 환경</a:t>
              </a:r>
              <a:endParaRPr lang="ko-KR" altLang="en-US" sz="1600" b="0" strike="noStrike" cap="none" dirty="0">
                <a:latin typeface="a옛날사진관3" charset="0"/>
                <a:ea typeface="a옛날사진관3" charset="0"/>
              </a:endParaRPr>
            </a:p>
          </p:txBody>
        </p:sp>
        <p:pic>
          <p:nvPicPr>
            <p:cNvPr id="45" name="그림 44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255520" y="5537835"/>
              <a:ext cx="1077595" cy="1080770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12284483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3FF32513-7580-4A65-969B-92504B492A21}"/>
              </a:ext>
            </a:extLst>
          </p:cNvPr>
          <p:cNvSpPr/>
          <p:nvPr/>
        </p:nvSpPr>
        <p:spPr>
          <a:xfrm>
            <a:off x="0" y="0"/>
            <a:ext cx="2520315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A1B5D2-F0B4-45D6-96E0-C55C2225B171}"/>
              </a:ext>
            </a:extLst>
          </p:cNvPr>
          <p:cNvCxnSpPr/>
          <p:nvPr/>
        </p:nvCxnSpPr>
        <p:spPr>
          <a:xfrm>
            <a:off x="263525" y="1409700"/>
            <a:ext cx="1979930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7F81AE3-6931-4DC0-8656-52E9B0DD2FD1}"/>
              </a:ext>
            </a:extLst>
          </p:cNvPr>
          <p:cNvSpPr txBox="1"/>
          <p:nvPr/>
        </p:nvSpPr>
        <p:spPr>
          <a:xfrm>
            <a:off x="165735" y="161290"/>
            <a:ext cx="2413000" cy="38042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</a:t>
            </a:r>
          </a:p>
          <a:p>
            <a:pPr>
              <a:lnSpc>
                <a:spcPct val="120000"/>
              </a:lnSpc>
            </a:pP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구현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개발 기간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개발 환경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chemeClr val="accent4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구현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                       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pic>
        <p:nvPicPr>
          <p:cNvPr id="10" name="그림 9" descr="C:/Users/soldesk4-11/AppData/Roaming/PolarisOffice/ETemp/5060_5615800/fImage3232854841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0010" y="243205"/>
            <a:ext cx="6972935" cy="4359275"/>
          </a:xfrm>
          <a:prstGeom prst="rect">
            <a:avLst/>
          </a:prstGeom>
          <a:noFill/>
        </p:spPr>
      </p:pic>
      <p:sp>
        <p:nvSpPr>
          <p:cNvPr id="7" name="텍스트 상자 10">
            <a:extLst>
              <a:ext uri="{FF2B5EF4-FFF2-40B4-BE49-F238E27FC236}">
                <a16:creationId xmlns:a16="http://schemas.microsoft.com/office/drawing/2014/main" id="{1E4562BB-02C8-4C51-8836-8E4AB5F50C7C}"/>
              </a:ext>
            </a:extLst>
          </p:cNvPr>
          <p:cNvSpPr txBox="1">
            <a:spLocks/>
          </p:cNvSpPr>
          <p:nvPr/>
        </p:nvSpPr>
        <p:spPr>
          <a:xfrm>
            <a:off x="2956560" y="5003800"/>
            <a:ext cx="5692140" cy="1054100"/>
          </a:xfrm>
          <a:prstGeom prst="rect">
            <a:avLst/>
          </a:prstGeom>
          <a:noFill/>
          <a:ln w="0" cap="flat" cmpd="sng">
            <a:solidFill>
              <a:srgbClr val="FFFFFF">
                <a:alpha val="100000"/>
              </a:srgbClr>
            </a:solidFill>
            <a:prstDash/>
          </a:ln>
        </p:spPr>
        <p:txBody>
          <a:bodyPr vert="horz" wrap="none" lIns="89535" tIns="46355" rIns="89535" bIns="46355" anchor="t">
            <a:no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>
                <a:latin typeface="맑은 고딕" charset="0"/>
                <a:ea typeface="맑은 고딕" charset="0"/>
              </a:rPr>
              <a:t>Following </a:t>
            </a:r>
            <a:r>
              <a:rPr lang="ko-KR" altLang="en-US" dirty="0">
                <a:latin typeface="맑은 고딕" charset="0"/>
                <a:ea typeface="맑은 고딕" charset="0"/>
              </a:rPr>
              <a:t>영역</a:t>
            </a:r>
            <a:endParaRPr lang="en-US" altLang="ko-KR" dirty="0">
              <a:latin typeface="맑은 고딕" charset="0"/>
              <a:ea typeface="맑은 고딕" charset="0"/>
            </a:endParaRPr>
          </a:p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>
                <a:latin typeface="맑은 고딕" charset="0"/>
                <a:ea typeface="맑은 고딕" charset="0"/>
              </a:rPr>
              <a:t>1) </a:t>
            </a:r>
            <a:r>
              <a:rPr lang="ko-KR" altLang="en-US" dirty="0">
                <a:latin typeface="맑은 고딕" charset="0"/>
                <a:ea typeface="맑은 고딕" charset="0"/>
              </a:rPr>
              <a:t>내가 </a:t>
            </a:r>
            <a:r>
              <a:rPr lang="ko-KR" altLang="en-US" dirty="0" err="1">
                <a:latin typeface="맑은 고딕" charset="0"/>
                <a:ea typeface="맑은 고딕" charset="0"/>
              </a:rPr>
              <a:t>팔로우</a:t>
            </a:r>
            <a:r>
              <a:rPr lang="ko-KR" altLang="en-US" dirty="0">
                <a:latin typeface="맑은 고딕" charset="0"/>
                <a:ea typeface="맑은 고딕" charset="0"/>
              </a:rPr>
              <a:t> 한 사람 전체 조회</a:t>
            </a:r>
            <a:endParaRPr lang="en-US" altLang="ko-KR" dirty="0">
              <a:latin typeface="맑은 고딕" charset="0"/>
              <a:ea typeface="맑은 고딕" charset="0"/>
            </a:endParaRPr>
          </a:p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>
                <a:latin typeface="맑은 고딕" charset="0"/>
                <a:ea typeface="맑은 고딕" charset="0"/>
              </a:rPr>
              <a:t>2) </a:t>
            </a:r>
            <a:r>
              <a:rPr lang="ko-KR" altLang="en-US" dirty="0">
                <a:latin typeface="맑은 고딕" charset="0"/>
                <a:ea typeface="맑은 고딕" charset="0"/>
              </a:rPr>
              <a:t>키워드로 내가 </a:t>
            </a:r>
            <a:r>
              <a:rPr lang="ko-KR" altLang="en-US" dirty="0" err="1">
                <a:latin typeface="맑은 고딕" charset="0"/>
                <a:ea typeface="맑은 고딕" charset="0"/>
              </a:rPr>
              <a:t>팔로우</a:t>
            </a:r>
            <a:r>
              <a:rPr lang="ko-KR" altLang="en-US" dirty="0">
                <a:latin typeface="맑은 고딕" charset="0"/>
                <a:ea typeface="맑은 고딕" charset="0"/>
              </a:rPr>
              <a:t> 한 사람 조회</a:t>
            </a:r>
            <a:endParaRPr lang="en-US" altLang="ko-KR" dirty="0">
              <a:latin typeface="맑은 고딕" charset="0"/>
              <a:ea typeface="맑은 고딕" charset="0"/>
            </a:endParaRPr>
          </a:p>
        </p:txBody>
      </p:sp>
      <p:sp>
        <p:nvSpPr>
          <p:cNvPr id="8" name="텍스트 상자 10">
            <a:extLst>
              <a:ext uri="{FF2B5EF4-FFF2-40B4-BE49-F238E27FC236}">
                <a16:creationId xmlns:a16="http://schemas.microsoft.com/office/drawing/2014/main" id="{17F6629F-6D8B-471A-B452-E71E559B05AE}"/>
              </a:ext>
            </a:extLst>
          </p:cNvPr>
          <p:cNvSpPr txBox="1">
            <a:spLocks/>
          </p:cNvSpPr>
          <p:nvPr/>
        </p:nvSpPr>
        <p:spPr>
          <a:xfrm>
            <a:off x="5477826" y="3606800"/>
            <a:ext cx="6409373" cy="1724660"/>
          </a:xfrm>
          <a:prstGeom prst="rect">
            <a:avLst/>
          </a:prstGeom>
          <a:noFill/>
          <a:ln w="0" cap="flat" cmpd="sng">
            <a:solidFill>
              <a:srgbClr val="FFFFFF">
                <a:alpha val="100000"/>
              </a:srgbClr>
            </a:solidFill>
            <a:prstDash/>
          </a:ln>
        </p:spPr>
        <p:txBody>
          <a:bodyPr vert="horz" wrap="none" lIns="89535" tIns="46355" rIns="89535" bIns="46355" anchor="t">
            <a:no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>
                <a:latin typeface="맑은 고딕" charset="0"/>
                <a:ea typeface="맑은 고딕" charset="0"/>
              </a:rPr>
              <a:t>Chat List </a:t>
            </a:r>
            <a:r>
              <a:rPr lang="ko-KR" altLang="en-US" dirty="0">
                <a:latin typeface="맑은 고딕" charset="0"/>
                <a:ea typeface="맑은 고딕" charset="0"/>
              </a:rPr>
              <a:t>영역</a:t>
            </a:r>
            <a:endParaRPr lang="en-US" altLang="ko-KR" dirty="0">
              <a:latin typeface="맑은 고딕" charset="0"/>
              <a:ea typeface="맑은 고딕" charset="0"/>
            </a:endParaRPr>
          </a:p>
          <a:p>
            <a:pPr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dirty="0">
                <a:latin typeface="맑은 고딕" charset="0"/>
                <a:ea typeface="맑은 고딕" charset="0"/>
              </a:rPr>
              <a:t>1) Following </a:t>
            </a:r>
            <a:r>
              <a:rPr lang="ko-KR" altLang="en-US" dirty="0">
                <a:latin typeface="맑은 고딕" charset="0"/>
                <a:ea typeface="맑은 고딕" charset="0"/>
              </a:rPr>
              <a:t>영역에서 대화 상대를 선택하여 채팅 목록 생성</a:t>
            </a:r>
            <a:endParaRPr lang="en-US" altLang="ko-KR" dirty="0">
              <a:latin typeface="맑은 고딕" charset="0"/>
              <a:ea typeface="맑은 고딕" charset="0"/>
            </a:endParaRPr>
          </a:p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>
                <a:latin typeface="맑은 고딕" charset="0"/>
                <a:ea typeface="맑은 고딕" charset="0"/>
              </a:rPr>
              <a:t>2) </a:t>
            </a:r>
            <a:r>
              <a:rPr lang="ko-KR" altLang="en-US" dirty="0">
                <a:latin typeface="맑은 고딕" charset="0"/>
                <a:ea typeface="맑은 고딕" charset="0"/>
              </a:rPr>
              <a:t>채팅 목록 조회</a:t>
            </a:r>
            <a:endParaRPr lang="en-US" altLang="ko-KR" dirty="0">
              <a:latin typeface="맑은 고딕" charset="0"/>
              <a:ea typeface="맑은 고딕" charset="0"/>
            </a:endParaRPr>
          </a:p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>
                <a:latin typeface="맑은 고딕" charset="0"/>
                <a:ea typeface="맑은 고딕" charset="0"/>
              </a:rPr>
              <a:t>   - </a:t>
            </a:r>
            <a:r>
              <a:rPr lang="ko-KR" altLang="en-US" dirty="0">
                <a:latin typeface="맑은 고딕" charset="0"/>
                <a:ea typeface="맑은 고딕" charset="0"/>
              </a:rPr>
              <a:t>대화 상대의 정보 및 마지막 메시지 기록</a:t>
            </a:r>
            <a:endParaRPr lang="en-US" altLang="ko-KR" dirty="0">
              <a:latin typeface="맑은 고딕" charset="0"/>
              <a:ea typeface="맑은 고딕" charset="0"/>
            </a:endParaRPr>
          </a:p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>
                <a:latin typeface="맑은 고딕" charset="0"/>
                <a:ea typeface="맑은 고딕" charset="0"/>
              </a:rPr>
              <a:t>   - </a:t>
            </a:r>
            <a:r>
              <a:rPr lang="ko-KR" altLang="en-US" dirty="0">
                <a:latin typeface="맑은 고딕" charset="0"/>
                <a:ea typeface="맑은 고딕" charset="0"/>
              </a:rPr>
              <a:t>내가 읽지 않은 메시지의 개수</a:t>
            </a:r>
            <a:endParaRPr lang="en-US" altLang="ko-KR" dirty="0"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32431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>
            <a:spLocks/>
          </p:cNvSpPr>
          <p:nvPr/>
        </p:nvSpPr>
        <p:spPr>
          <a:xfrm>
            <a:off x="0" y="0"/>
            <a:ext cx="2520950" cy="6858635"/>
          </a:xfrm>
          <a:prstGeom prst="rect">
            <a:avLst/>
          </a:prstGeom>
          <a:solidFill>
            <a:schemeClr val="tx1">
              <a:lumMod val="85000"/>
              <a:lumOff val="15000"/>
              <a:alpha val="89882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latin typeface="맑은 고딕" charset="0"/>
              <a:ea typeface="맑은 고딕" charset="0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263525" y="1409700"/>
            <a:ext cx="1980565" cy="635"/>
          </a:xfrm>
          <a:prstGeom prst="line">
            <a:avLst/>
          </a:prstGeom>
          <a:ln w="22225" cap="flat" cmpd="sng">
            <a:solidFill>
              <a:srgbClr val="F9AF0B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>
            <a:spLocks/>
          </p:cNvSpPr>
          <p:nvPr/>
        </p:nvSpPr>
        <p:spPr>
          <a:xfrm>
            <a:off x="165735" y="161290"/>
            <a:ext cx="2413635" cy="3804920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b="0" strike="noStrike" cap="none" dirty="0">
                <a:solidFill>
                  <a:srgbClr val="FAC03D"/>
                </a:solidFill>
                <a:latin typeface="a옛날사진관3" charset="0"/>
                <a:ea typeface="a옛날사진관3" charset="0"/>
              </a:rPr>
              <a:t>3</a:t>
            </a:r>
            <a:endParaRPr lang="ko-KR" altLang="en-US" sz="4000" b="0" strike="noStrike" cap="none" dirty="0">
              <a:solidFill>
                <a:srgbClr val="FAC03D"/>
              </a:solidFill>
              <a:latin typeface="a옛날사진관3" charset="0"/>
              <a:ea typeface="a옛날사진관3" charset="0"/>
            </a:endParaRPr>
          </a:p>
          <a:p>
            <a:pPr marL="0" indent="0" algn="l" defTabSz="914400" eaLnBrk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200" b="0" strike="noStrike" cap="none" dirty="0">
                <a:solidFill>
                  <a:srgbClr val="FAC03D"/>
                </a:solidFill>
                <a:latin typeface="a옛날사진관3" charset="0"/>
                <a:ea typeface="a옛날사진관3" charset="0"/>
              </a:rPr>
              <a:t>기능 구현</a:t>
            </a:r>
            <a:endParaRPr lang="ko-KR" altLang="en-US" sz="2200" b="0" strike="noStrike" cap="none" dirty="0">
              <a:solidFill>
                <a:srgbClr val="FAC03D"/>
              </a:solidFill>
              <a:latin typeface="a옛날사진관3" charset="0"/>
              <a:ea typeface="a옛날사진관3" charset="0"/>
            </a:endParaRPr>
          </a:p>
          <a:p>
            <a:pPr marL="0" indent="0" algn="l" defTabSz="914400" eaLnBrk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200" b="0" strike="noStrike" cap="none" dirty="0">
              <a:solidFill>
                <a:srgbClr val="FAC03D"/>
              </a:solidFill>
              <a:latin typeface="a옛날사진관3" charset="0"/>
              <a:ea typeface="a옛날사진관3" charset="0"/>
            </a:endParaRPr>
          </a:p>
          <a:p>
            <a:pPr marL="0" indent="0" algn="l" defTabSz="914400" eaLnBrk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200" b="0" strike="noStrike" cap="none" dirty="0">
              <a:solidFill>
                <a:srgbClr val="FAC03D"/>
              </a:solidFill>
              <a:latin typeface="a옛날사진관3" charset="0"/>
              <a:ea typeface="a옛날사진관3" charset="0"/>
            </a:endParaRPr>
          </a:p>
          <a:p>
            <a:pPr marL="0" indent="0" algn="l" defTabSz="914400" eaLnBrk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500" b="0" strike="noStrike" cap="none" dirty="0">
                <a:solidFill>
                  <a:schemeClr val="bg1"/>
                </a:solidFill>
                <a:latin typeface="a옛날사진관3" charset="0"/>
                <a:ea typeface="a옛날사진관3" charset="0"/>
              </a:rPr>
              <a:t>개발 기간</a:t>
            </a:r>
            <a:endParaRPr lang="ko-KR" altLang="en-US" sz="1500" b="0" strike="noStrike" cap="none" dirty="0">
              <a:solidFill>
                <a:schemeClr val="bg1"/>
              </a:solidFill>
              <a:latin typeface="a옛날사진관3" charset="0"/>
              <a:ea typeface="a옛날사진관3" charset="0"/>
            </a:endParaRPr>
          </a:p>
          <a:p>
            <a:pPr marL="0" indent="0" algn="l" defTabSz="914400" eaLnBrk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500" b="0" strike="noStrike" cap="none" dirty="0">
              <a:solidFill>
                <a:srgbClr val="FAC03D"/>
              </a:solidFill>
              <a:latin typeface="a옛날사진관3" charset="0"/>
              <a:ea typeface="a옛날사진관3" charset="0"/>
            </a:endParaRPr>
          </a:p>
          <a:p>
            <a:pPr marL="0" indent="0" algn="l" defTabSz="914400" eaLnBrk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500" b="0" strike="noStrike" cap="none" dirty="0">
                <a:solidFill>
                  <a:schemeClr val="bg1"/>
                </a:solidFill>
                <a:latin typeface="a옛날사진관3" charset="0"/>
                <a:ea typeface="a옛날사진관3" charset="0"/>
              </a:rPr>
              <a:t>개발 환경</a:t>
            </a:r>
            <a:endParaRPr lang="ko-KR" altLang="en-US" sz="1500" b="0" strike="noStrike" cap="none" dirty="0">
              <a:solidFill>
                <a:schemeClr val="bg1"/>
              </a:solidFill>
              <a:latin typeface="a옛날사진관3" charset="0"/>
              <a:ea typeface="a옛날사진관3" charset="0"/>
            </a:endParaRPr>
          </a:p>
          <a:p>
            <a:pPr marL="0" indent="0" algn="l" defTabSz="914400" eaLnBrk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500" b="0" strike="noStrike" cap="none" dirty="0">
              <a:solidFill>
                <a:schemeClr val="bg1"/>
              </a:solidFill>
              <a:latin typeface="a옛날사진관3" charset="0"/>
              <a:ea typeface="a옛날사진관3" charset="0"/>
            </a:endParaRPr>
          </a:p>
          <a:p>
            <a:pPr marL="0" indent="0" algn="l" defTabSz="914400" eaLnBrk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500" b="0" strike="noStrike" cap="none" dirty="0">
                <a:solidFill>
                  <a:schemeClr val="accent4"/>
                </a:solidFill>
                <a:latin typeface="a옛날사진관3" charset="0"/>
                <a:ea typeface="a옛날사진관3" charset="0"/>
              </a:rPr>
              <a:t>구현</a:t>
            </a:r>
            <a:r>
              <a:rPr lang="en-US" altLang="ko-KR" sz="1500" b="0" strike="noStrike" cap="none" dirty="0">
                <a:solidFill>
                  <a:schemeClr val="bg1"/>
                </a:solidFill>
                <a:latin typeface="a옛날사진관3" charset="0"/>
                <a:ea typeface="a옛날사진관3" charset="0"/>
              </a:rPr>
              <a:t>                            </a:t>
            </a:r>
            <a:r>
              <a:rPr lang="en-US" altLang="ko-KR" sz="1500" b="0" strike="noStrike" cap="none" dirty="0">
                <a:solidFill>
                  <a:srgbClr val="FAC03D"/>
                </a:solidFill>
                <a:latin typeface="a옛날사진관3" charset="0"/>
                <a:ea typeface="a옛날사진관3" charset="0"/>
              </a:rPr>
              <a:t>◀</a:t>
            </a:r>
            <a:endParaRPr lang="ko-KR" altLang="en-US" sz="1500" b="0" strike="noStrike" cap="none" dirty="0">
              <a:solidFill>
                <a:srgbClr val="FAC03D"/>
              </a:solidFill>
              <a:latin typeface="a옛날사진관3" charset="0"/>
              <a:ea typeface="a옛날사진관3" charset="0"/>
            </a:endParaRPr>
          </a:p>
          <a:p>
            <a:pPr marL="0" indent="0" algn="l" defTabSz="914400" eaLnBrk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b="0" strike="noStrike" cap="none" dirty="0">
              <a:solidFill>
                <a:srgbClr val="FAC03D"/>
              </a:solidFill>
              <a:latin typeface="a옛날사진관3" charset="0"/>
              <a:ea typeface="a옛날사진관3" charset="0"/>
            </a:endParaRPr>
          </a:p>
        </p:txBody>
      </p:sp>
      <p:pic>
        <p:nvPicPr>
          <p:cNvPr id="7" name="그림 6" descr="C:/Users/soldesk4-11/AppData/Roaming/PolarisOffice/ETemp/5060_5615800/fImage409705508467.png">
            <a:extLst>
              <a:ext uri="{FF2B5EF4-FFF2-40B4-BE49-F238E27FC236}">
                <a16:creationId xmlns:a16="http://schemas.microsoft.com/office/drawing/2014/main" id="{AF216D50-896B-4AB5-B64B-39BAA5BE19C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6560" y="330200"/>
            <a:ext cx="6948805" cy="4361180"/>
          </a:xfrm>
          <a:prstGeom prst="rect">
            <a:avLst/>
          </a:prstGeom>
          <a:noFill/>
        </p:spPr>
      </p:pic>
      <p:sp>
        <p:nvSpPr>
          <p:cNvPr id="12" name="텍스트 상자 10">
            <a:extLst>
              <a:ext uri="{FF2B5EF4-FFF2-40B4-BE49-F238E27FC236}">
                <a16:creationId xmlns:a16="http://schemas.microsoft.com/office/drawing/2014/main" id="{00CF140C-9DD9-43A1-B241-A75C5F311D8C}"/>
              </a:ext>
            </a:extLst>
          </p:cNvPr>
          <p:cNvSpPr txBox="1">
            <a:spLocks/>
          </p:cNvSpPr>
          <p:nvPr/>
        </p:nvSpPr>
        <p:spPr>
          <a:xfrm>
            <a:off x="3252787" y="4889500"/>
            <a:ext cx="7567614" cy="168148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89535" tIns="46355" rIns="89535" bIns="46355" anchor="t">
            <a:no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strike="noStrike" cap="none" dirty="0">
                <a:latin typeface="맑은 고딕" charset="0"/>
                <a:ea typeface="맑은 고딕" charset="0"/>
              </a:rPr>
              <a:t>Chat </a:t>
            </a:r>
            <a:r>
              <a:rPr lang="ko-KR" altLang="en-US" sz="1800" b="0" strike="noStrike" cap="none" dirty="0">
                <a:latin typeface="맑은 고딕" charset="0"/>
                <a:ea typeface="맑은 고딕" charset="0"/>
              </a:rPr>
              <a:t>영역</a:t>
            </a:r>
            <a:endParaRPr lang="en-US" altLang="ko-KR" sz="1800" b="0" strike="noStrike" cap="none" dirty="0">
              <a:latin typeface="맑은 고딕" charset="0"/>
              <a:ea typeface="맑은 고딕" charset="0"/>
            </a:endParaRPr>
          </a:p>
          <a:p>
            <a:pPr marL="342900" indent="-34290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AutoNum type="arabicParenR"/>
            </a:pPr>
            <a:r>
              <a:rPr lang="en-US" altLang="ko-KR" dirty="0">
                <a:latin typeface="맑은 고딕" charset="0"/>
                <a:ea typeface="맑은 고딕" charset="0"/>
              </a:rPr>
              <a:t>Following</a:t>
            </a:r>
            <a:r>
              <a:rPr lang="ko-KR" altLang="en-US" dirty="0">
                <a:latin typeface="맑은 고딕" charset="0"/>
                <a:ea typeface="맑은 고딕" charset="0"/>
              </a:rPr>
              <a:t> 영역 또는</a:t>
            </a:r>
            <a:r>
              <a:rPr lang="en-US" altLang="ko-KR" dirty="0">
                <a:latin typeface="맑은 고딕" charset="0"/>
                <a:ea typeface="맑은 고딕" charset="0"/>
              </a:rPr>
              <a:t> Chat List </a:t>
            </a:r>
            <a:r>
              <a:rPr lang="ko-KR" altLang="en-US" dirty="0">
                <a:latin typeface="맑은 고딕" charset="0"/>
                <a:ea typeface="맑은 고딕" charset="0"/>
              </a:rPr>
              <a:t>영역에서 대화 상대 선택 후 채팅</a:t>
            </a:r>
            <a:endParaRPr lang="en-US" altLang="ko-KR" dirty="0">
              <a:latin typeface="맑은 고딕" charset="0"/>
              <a:ea typeface="맑은 고딕" charset="0"/>
            </a:endParaRPr>
          </a:p>
          <a:p>
            <a:pPr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b="0" strike="noStrike" cap="none" dirty="0">
                <a:latin typeface="맑은 고딕" charset="0"/>
                <a:ea typeface="맑은 고딕" charset="0"/>
              </a:rPr>
              <a:t>    - </a:t>
            </a:r>
            <a:r>
              <a:rPr lang="ko-KR" altLang="en-US" dirty="0">
                <a:latin typeface="맑은 고딕" charset="0"/>
                <a:ea typeface="맑은 고딕" charset="0"/>
              </a:rPr>
              <a:t>이전 메시지 내용 조회</a:t>
            </a:r>
            <a:endParaRPr lang="en-US" altLang="ko-KR" dirty="0">
              <a:latin typeface="맑은 고딕" charset="0"/>
              <a:ea typeface="맑은 고딕" charset="0"/>
            </a:endParaRPr>
          </a:p>
          <a:p>
            <a:pPr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b="0" strike="noStrike" cap="none" dirty="0">
                <a:latin typeface="맑은 고딕" charset="0"/>
                <a:ea typeface="맑은 고딕" charset="0"/>
              </a:rPr>
              <a:t>    - </a:t>
            </a:r>
            <a:r>
              <a:rPr lang="ko-KR" altLang="en-US" sz="1800" b="0" strike="noStrike" cap="none" dirty="0">
                <a:latin typeface="맑은 고딕" charset="0"/>
                <a:ea typeface="맑은 고딕" charset="0"/>
              </a:rPr>
              <a:t>실시간 채팅</a:t>
            </a:r>
            <a:endParaRPr lang="en-US" altLang="ko-KR" sz="1800" b="0" strike="noStrike" cap="none" dirty="0">
              <a:latin typeface="맑은 고딕" charset="0"/>
              <a:ea typeface="맑은 고딕" charset="0"/>
            </a:endParaRPr>
          </a:p>
          <a:p>
            <a:pPr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dirty="0">
                <a:latin typeface="맑은 고딕" charset="0"/>
                <a:ea typeface="맑은 고딕" charset="0"/>
              </a:rPr>
              <a:t>2) </a:t>
            </a:r>
            <a:r>
              <a:rPr lang="ko-KR" altLang="en-US" dirty="0">
                <a:latin typeface="맑은 고딕" charset="0"/>
                <a:ea typeface="맑은 고딕" charset="0"/>
              </a:rPr>
              <a:t>이전 대화 기록 삭제</a:t>
            </a:r>
            <a:endParaRPr lang="en-US" altLang="ko-KR" dirty="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3FF32513-7580-4A65-969B-92504B492A21}"/>
              </a:ext>
            </a:extLst>
          </p:cNvPr>
          <p:cNvSpPr/>
          <p:nvPr/>
        </p:nvSpPr>
        <p:spPr>
          <a:xfrm>
            <a:off x="0" y="0"/>
            <a:ext cx="2520315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A1B5D2-F0B4-45D6-96E0-C55C2225B171}"/>
              </a:ext>
            </a:extLst>
          </p:cNvPr>
          <p:cNvCxnSpPr/>
          <p:nvPr/>
        </p:nvCxnSpPr>
        <p:spPr>
          <a:xfrm>
            <a:off x="263525" y="1409700"/>
            <a:ext cx="1979930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3444875" y="538480"/>
            <a:ext cx="544830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145790" y="161290"/>
            <a:ext cx="4307205" cy="417449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8404860" y="538480"/>
            <a:ext cx="2772410" cy="2585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a옛날사진관3" pitchFamily="18" charset="-127"/>
                <a:ea typeface="a옛날사진관3" pitchFamily="18" charset="-127"/>
              </a:rPr>
              <a:t>티백</a:t>
            </a:r>
            <a:r>
              <a:rPr lang="en-US" altLang="ko-KR" dirty="0">
                <a:latin typeface="a옛날사진관3" pitchFamily="18" charset="-127"/>
                <a:ea typeface="a옛날사진관3" pitchFamily="18" charset="-127"/>
              </a:rPr>
              <a:t> </a:t>
            </a:r>
            <a:r>
              <a:rPr lang="ko-KR" altLang="en-US" dirty="0">
                <a:latin typeface="a옛날사진관3" pitchFamily="18" charset="-127"/>
                <a:ea typeface="a옛날사진관3" pitchFamily="18" charset="-127"/>
              </a:rPr>
              <a:t>첫 페이지</a:t>
            </a:r>
            <a:endParaRPr lang="en-US" altLang="ko-KR" dirty="0">
              <a:latin typeface="a옛날사진관3" pitchFamily="18" charset="-127"/>
              <a:ea typeface="a옛날사진관3" pitchFamily="18" charset="-127"/>
            </a:endParaRPr>
          </a:p>
          <a:p>
            <a:r>
              <a:rPr lang="en-US" altLang="ko-KR" dirty="0">
                <a:latin typeface="a옛날사진관3" pitchFamily="18" charset="-127"/>
                <a:ea typeface="a옛날사진관3" pitchFamily="18" charset="-127"/>
              </a:rPr>
              <a:t> 1) </a:t>
            </a:r>
            <a:r>
              <a:rPr lang="ko-KR" altLang="en-US" dirty="0" err="1">
                <a:latin typeface="a옛날사진관3" pitchFamily="18" charset="-127"/>
                <a:ea typeface="a옛날사진관3" pitchFamily="18" charset="-127"/>
              </a:rPr>
              <a:t>티백은</a:t>
            </a:r>
            <a:r>
              <a:rPr lang="ko-KR" altLang="en-US" dirty="0">
                <a:latin typeface="a옛날사진관3" pitchFamily="18" charset="-127"/>
                <a:ea typeface="a옛날사진관3" pitchFamily="18" charset="-127"/>
              </a:rPr>
              <a:t> 최대 </a:t>
            </a:r>
            <a:r>
              <a:rPr lang="en-US" altLang="ko-KR" dirty="0">
                <a:latin typeface="a옛날사진관3" pitchFamily="18" charset="-127"/>
                <a:ea typeface="a옛날사진관3" pitchFamily="18" charset="-127"/>
              </a:rPr>
              <a:t>10</a:t>
            </a:r>
            <a:r>
              <a:rPr lang="ko-KR" altLang="en-US" dirty="0">
                <a:latin typeface="a옛날사진관3" pitchFamily="18" charset="-127"/>
                <a:ea typeface="a옛날사진관3" pitchFamily="18" charset="-127"/>
              </a:rPr>
              <a:t>개까지 생성 가능</a:t>
            </a:r>
            <a:endParaRPr lang="en-US" altLang="ko-KR" dirty="0">
              <a:latin typeface="a옛날사진관3" pitchFamily="18" charset="-127"/>
              <a:ea typeface="a옛날사진관3" pitchFamily="18" charset="-127"/>
            </a:endParaRPr>
          </a:p>
          <a:p>
            <a:r>
              <a:rPr lang="en-US" altLang="ko-KR" dirty="0">
                <a:latin typeface="a옛날사진관3" pitchFamily="18" charset="-127"/>
                <a:ea typeface="a옛날사진관3" pitchFamily="18" charset="-127"/>
              </a:rPr>
              <a:t> 2) </a:t>
            </a:r>
            <a:r>
              <a:rPr lang="ko-KR" altLang="en-US" dirty="0">
                <a:latin typeface="a옛날사진관3" pitchFamily="18" charset="-127"/>
                <a:ea typeface="a옛날사진관3" pitchFamily="18" charset="-127"/>
              </a:rPr>
              <a:t>내 </a:t>
            </a:r>
            <a:r>
              <a:rPr lang="ko-KR" altLang="en-US" dirty="0" err="1">
                <a:latin typeface="a옛날사진관3" pitchFamily="18" charset="-127"/>
                <a:ea typeface="a옛날사진관3" pitchFamily="18" charset="-127"/>
              </a:rPr>
              <a:t>티백에</a:t>
            </a:r>
            <a:r>
              <a:rPr lang="ko-KR" altLang="en-US" dirty="0">
                <a:latin typeface="a옛날사진관3" pitchFamily="18" charset="-127"/>
                <a:ea typeface="a옛날사진관3" pitchFamily="18" charset="-127"/>
              </a:rPr>
              <a:t> 관한 공지 확인 가능</a:t>
            </a:r>
            <a:endParaRPr lang="en-US" altLang="ko-KR" dirty="0">
              <a:latin typeface="a옛날사진관3" pitchFamily="18" charset="-127"/>
              <a:ea typeface="a옛날사진관3" pitchFamily="18" charset="-127"/>
            </a:endParaRPr>
          </a:p>
          <a:p>
            <a:r>
              <a:rPr lang="en-US" altLang="ko-KR" dirty="0">
                <a:latin typeface="a옛날사진관3" pitchFamily="18" charset="-127"/>
                <a:ea typeface="a옛날사진관3" pitchFamily="18" charset="-127"/>
              </a:rPr>
              <a:t> 3) +</a:t>
            </a:r>
            <a:r>
              <a:rPr lang="ko-KR" altLang="en-US" dirty="0">
                <a:latin typeface="a옛날사진관3" pitchFamily="18" charset="-127"/>
                <a:ea typeface="a옛날사진관3" pitchFamily="18" charset="-127"/>
              </a:rPr>
              <a:t>를 눌러 확장하여 </a:t>
            </a:r>
            <a:r>
              <a:rPr lang="ko-KR" altLang="en-US" dirty="0" err="1">
                <a:latin typeface="a옛날사진관3" pitchFamily="18" charset="-127"/>
                <a:ea typeface="a옛날사진관3" pitchFamily="18" charset="-127"/>
              </a:rPr>
              <a:t>티백</a:t>
            </a:r>
            <a:r>
              <a:rPr lang="ko-KR" altLang="en-US" dirty="0">
                <a:latin typeface="a옛날사진관3" pitchFamily="18" charset="-127"/>
                <a:ea typeface="a옛날사진관3" pitchFamily="18" charset="-127"/>
              </a:rPr>
              <a:t> 확인 가능</a:t>
            </a:r>
            <a:endParaRPr lang="en-US" altLang="ko-KR" dirty="0">
              <a:latin typeface="a옛날사진관3" pitchFamily="18" charset="-127"/>
              <a:ea typeface="a옛날사진관3" pitchFamily="18" charset="-127"/>
            </a:endParaRPr>
          </a:p>
          <a:p>
            <a:r>
              <a:rPr lang="en-US" altLang="ko-KR" dirty="0">
                <a:latin typeface="a옛날사진관3" pitchFamily="18" charset="-127"/>
                <a:ea typeface="a옛날사진관3" pitchFamily="18" charset="-127"/>
              </a:rPr>
              <a:t> 4) </a:t>
            </a:r>
            <a:r>
              <a:rPr lang="ko-KR" altLang="en-US" dirty="0" err="1">
                <a:latin typeface="a옛날사진관3" pitchFamily="18" charset="-127"/>
                <a:ea typeface="a옛날사진관3" pitchFamily="18" charset="-127"/>
              </a:rPr>
              <a:t>카테고리별로</a:t>
            </a:r>
            <a:r>
              <a:rPr lang="ko-KR" altLang="en-US" dirty="0">
                <a:latin typeface="a옛날사진관3" pitchFamily="18" charset="-127"/>
                <a:ea typeface="a옛날사진관3" pitchFamily="18" charset="-127"/>
              </a:rPr>
              <a:t> </a:t>
            </a:r>
            <a:r>
              <a:rPr lang="ko-KR" altLang="en-US" dirty="0" err="1">
                <a:latin typeface="a옛날사진관3" pitchFamily="18" charset="-127"/>
                <a:ea typeface="a옛날사진관3" pitchFamily="18" charset="-127"/>
              </a:rPr>
              <a:t>티백</a:t>
            </a:r>
            <a:r>
              <a:rPr lang="ko-KR" altLang="en-US" dirty="0">
                <a:latin typeface="a옛날사진관3" pitchFamily="18" charset="-127"/>
                <a:ea typeface="a옛날사진관3" pitchFamily="18" charset="-127"/>
              </a:rPr>
              <a:t> 확인 가능</a:t>
            </a:r>
          </a:p>
        </p:txBody>
      </p:sp>
      <p:sp>
        <p:nvSpPr>
          <p:cNvPr id="10" name="타원 9"/>
          <p:cNvSpPr/>
          <p:nvPr/>
        </p:nvSpPr>
        <p:spPr>
          <a:xfrm>
            <a:off x="4183380" y="532130"/>
            <a:ext cx="187960" cy="18796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rgbClr val="FF0000"/>
                </a:solidFill>
              </a:rPr>
              <a:t>1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5674360" y="532130"/>
            <a:ext cx="187960" cy="18796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rgbClr val="FF0000"/>
                </a:solidFill>
              </a:rPr>
              <a:t>2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4090035" y="2329815"/>
            <a:ext cx="187960" cy="18796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rgbClr val="FF0000"/>
                </a:solidFill>
              </a:rPr>
              <a:t>3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4090035" y="3507105"/>
            <a:ext cx="187960" cy="18796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rgbClr val="FF0000"/>
                </a:solidFill>
              </a:rPr>
              <a:t>4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183380" y="4981575"/>
            <a:ext cx="2772410" cy="923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a옛날사진관3" pitchFamily="18" charset="-127"/>
                <a:ea typeface="a옛날사진관3" pitchFamily="18" charset="-127"/>
              </a:rPr>
              <a:t>티백</a:t>
            </a:r>
            <a:r>
              <a:rPr lang="en-US" altLang="ko-KR" dirty="0">
                <a:latin typeface="a옛날사진관3" pitchFamily="18" charset="-127"/>
                <a:ea typeface="a옛날사진관3" pitchFamily="18" charset="-127"/>
              </a:rPr>
              <a:t> </a:t>
            </a:r>
            <a:r>
              <a:rPr lang="ko-KR" altLang="en-US" dirty="0">
                <a:latin typeface="a옛날사진관3" pitchFamily="18" charset="-127"/>
                <a:ea typeface="a옛날사진관3" pitchFamily="18" charset="-127"/>
              </a:rPr>
              <a:t>만들기 페이지</a:t>
            </a:r>
            <a:endParaRPr lang="en-US" altLang="ko-KR" dirty="0">
              <a:latin typeface="a옛날사진관3" pitchFamily="18" charset="-127"/>
              <a:ea typeface="a옛날사진관3" pitchFamily="18" charset="-127"/>
            </a:endParaRPr>
          </a:p>
          <a:p>
            <a:r>
              <a:rPr lang="en-US" altLang="ko-KR" dirty="0">
                <a:latin typeface="a옛날사진관3" pitchFamily="18" charset="-127"/>
                <a:ea typeface="a옛날사진관3" pitchFamily="18" charset="-127"/>
              </a:rPr>
              <a:t> - </a:t>
            </a:r>
            <a:r>
              <a:rPr lang="ko-KR" altLang="en-US" dirty="0">
                <a:latin typeface="a옛날사진관3" pitchFamily="18" charset="-127"/>
                <a:ea typeface="a옛날사진관3" pitchFamily="18" charset="-127"/>
              </a:rPr>
              <a:t>이름</a:t>
            </a:r>
            <a:r>
              <a:rPr lang="en-US" altLang="ko-KR" dirty="0">
                <a:latin typeface="a옛날사진관3" pitchFamily="18" charset="-127"/>
                <a:ea typeface="a옛날사진관3" pitchFamily="18" charset="-127"/>
              </a:rPr>
              <a:t>, </a:t>
            </a:r>
            <a:r>
              <a:rPr lang="ko-KR" altLang="en-US" dirty="0">
                <a:latin typeface="a옛날사진관3" pitchFamily="18" charset="-127"/>
                <a:ea typeface="a옛날사진관3" pitchFamily="18" charset="-127"/>
              </a:rPr>
              <a:t>분류</a:t>
            </a:r>
            <a:r>
              <a:rPr lang="en-US" altLang="ko-KR" dirty="0">
                <a:latin typeface="a옛날사진관3" pitchFamily="18" charset="-127"/>
                <a:ea typeface="a옛날사진관3" pitchFamily="18" charset="-127"/>
              </a:rPr>
              <a:t>, </a:t>
            </a:r>
            <a:r>
              <a:rPr lang="ko-KR" altLang="en-US" dirty="0" err="1">
                <a:latin typeface="a옛날사진관3" pitchFamily="18" charset="-127"/>
                <a:ea typeface="a옛날사진관3" pitchFamily="18" charset="-127"/>
              </a:rPr>
              <a:t>티백</a:t>
            </a:r>
            <a:r>
              <a:rPr lang="ko-KR" altLang="en-US" dirty="0">
                <a:latin typeface="a옛날사진관3" pitchFamily="18" charset="-127"/>
                <a:ea typeface="a옛날사진관3" pitchFamily="18" charset="-127"/>
              </a:rPr>
              <a:t> 정책 확인 후 만들기 가능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620000" y="3695065"/>
            <a:ext cx="4331335" cy="2867660"/>
          </a:xfrm>
          <a:prstGeom prst="rect">
            <a:avLst/>
          </a:prstGeom>
          <a:noFill/>
        </p:spPr>
      </p:pic>
      <p:sp>
        <p:nvSpPr>
          <p:cNvPr id="7171" name="TextBox 7170"/>
          <p:cNvSpPr txBox="1">
            <a:spLocks/>
          </p:cNvSpPr>
          <p:nvPr/>
        </p:nvSpPr>
        <p:spPr>
          <a:xfrm>
            <a:off x="165735" y="161290"/>
            <a:ext cx="2413000" cy="3804920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b="0" strike="noStrike" cap="none" dirty="0">
                <a:solidFill>
                  <a:srgbClr val="FAC03D"/>
                </a:solidFill>
                <a:latin typeface="a옛날사진관3" charset="0"/>
                <a:ea typeface="a옛날사진관3" charset="0"/>
              </a:rPr>
              <a:t>3</a:t>
            </a:r>
            <a:endParaRPr lang="ko-KR" altLang="en-US" sz="4000" b="0" strike="noStrike" cap="none" dirty="0">
              <a:solidFill>
                <a:srgbClr val="FAC03D"/>
              </a:solidFill>
              <a:latin typeface="a옛날사진관3" charset="0"/>
              <a:ea typeface="a옛날사진관3" charset="0"/>
            </a:endParaRPr>
          </a:p>
          <a:p>
            <a:pPr marL="0" indent="0" algn="l" defTabSz="914400" eaLnBrk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200" b="0" strike="noStrike" cap="none" dirty="0">
                <a:solidFill>
                  <a:srgbClr val="FAC03D"/>
                </a:solidFill>
                <a:latin typeface="a옛날사진관3" charset="0"/>
                <a:ea typeface="a옛날사진관3" charset="0"/>
              </a:rPr>
              <a:t>기능 구현</a:t>
            </a:r>
            <a:endParaRPr lang="ko-KR" altLang="en-US" sz="2200" b="0" strike="noStrike" cap="none" dirty="0">
              <a:solidFill>
                <a:srgbClr val="FAC03D"/>
              </a:solidFill>
              <a:latin typeface="a옛날사진관3" charset="0"/>
              <a:ea typeface="a옛날사진관3" charset="0"/>
            </a:endParaRPr>
          </a:p>
          <a:p>
            <a:pPr marL="0" indent="0" algn="l" defTabSz="914400" eaLnBrk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200" b="0" strike="noStrike" cap="none" dirty="0">
              <a:solidFill>
                <a:srgbClr val="FAC03D"/>
              </a:solidFill>
              <a:latin typeface="a옛날사진관3" charset="0"/>
              <a:ea typeface="a옛날사진관3" charset="0"/>
            </a:endParaRPr>
          </a:p>
          <a:p>
            <a:pPr marL="0" indent="0" algn="l" defTabSz="914400" eaLnBrk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200" b="0" strike="noStrike" cap="none" dirty="0">
              <a:solidFill>
                <a:srgbClr val="FAC03D"/>
              </a:solidFill>
              <a:latin typeface="a옛날사진관3" charset="0"/>
              <a:ea typeface="a옛날사진관3" charset="0"/>
            </a:endParaRPr>
          </a:p>
          <a:p>
            <a:pPr marL="0" indent="0" algn="l" defTabSz="914400" eaLnBrk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500" b="0" strike="noStrike" cap="none" dirty="0">
                <a:solidFill>
                  <a:schemeClr val="bg1"/>
                </a:solidFill>
                <a:latin typeface="a옛날사진관3" charset="0"/>
                <a:ea typeface="a옛날사진관3" charset="0"/>
              </a:rPr>
              <a:t>개발 기간</a:t>
            </a:r>
            <a:endParaRPr lang="ko-KR" altLang="en-US" sz="1500" b="0" strike="noStrike" cap="none" dirty="0">
              <a:solidFill>
                <a:schemeClr val="bg1"/>
              </a:solidFill>
              <a:latin typeface="a옛날사진관3" charset="0"/>
              <a:ea typeface="a옛날사진관3" charset="0"/>
            </a:endParaRPr>
          </a:p>
          <a:p>
            <a:pPr marL="0" indent="0" algn="l" defTabSz="914400" eaLnBrk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500" b="0" strike="noStrike" cap="none" dirty="0">
              <a:solidFill>
                <a:srgbClr val="FAC03D"/>
              </a:solidFill>
              <a:latin typeface="a옛날사진관3" charset="0"/>
              <a:ea typeface="a옛날사진관3" charset="0"/>
            </a:endParaRPr>
          </a:p>
          <a:p>
            <a:pPr marL="0" indent="0" algn="l" defTabSz="914400" eaLnBrk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500" b="0" strike="noStrike" cap="none" dirty="0">
                <a:solidFill>
                  <a:schemeClr val="bg1"/>
                </a:solidFill>
                <a:latin typeface="a옛날사진관3" charset="0"/>
                <a:ea typeface="a옛날사진관3" charset="0"/>
              </a:rPr>
              <a:t>개발 환경</a:t>
            </a:r>
            <a:endParaRPr lang="ko-KR" altLang="en-US" sz="1500" b="0" strike="noStrike" cap="none" dirty="0">
              <a:solidFill>
                <a:schemeClr val="bg1"/>
              </a:solidFill>
              <a:latin typeface="a옛날사진관3" charset="0"/>
              <a:ea typeface="a옛날사진관3" charset="0"/>
            </a:endParaRPr>
          </a:p>
          <a:p>
            <a:pPr marL="0" indent="0" algn="l" defTabSz="914400" eaLnBrk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500" b="0" strike="noStrike" cap="none" dirty="0">
              <a:solidFill>
                <a:schemeClr val="bg1"/>
              </a:solidFill>
              <a:latin typeface="a옛날사진관3" charset="0"/>
              <a:ea typeface="a옛날사진관3" charset="0"/>
            </a:endParaRPr>
          </a:p>
          <a:p>
            <a:pPr marL="0" indent="0" algn="l" defTabSz="914400" eaLnBrk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500" b="0" strike="noStrike" cap="none" dirty="0">
                <a:solidFill>
                  <a:schemeClr val="accent4"/>
                </a:solidFill>
                <a:latin typeface="a옛날사진관3" charset="0"/>
                <a:ea typeface="a옛날사진관3" charset="0"/>
              </a:rPr>
              <a:t>구현</a:t>
            </a:r>
            <a:r>
              <a:rPr lang="en-US" altLang="ko-KR" sz="1500" b="0" strike="noStrike" cap="none" dirty="0">
                <a:solidFill>
                  <a:schemeClr val="bg1"/>
                </a:solidFill>
                <a:latin typeface="a옛날사진관3" charset="0"/>
                <a:ea typeface="a옛날사진관3" charset="0"/>
              </a:rPr>
              <a:t>                            </a:t>
            </a:r>
            <a:r>
              <a:rPr lang="en-US" altLang="ko-KR" sz="1500" b="0" strike="noStrike" cap="none" dirty="0">
                <a:solidFill>
                  <a:srgbClr val="FAC03D"/>
                </a:solidFill>
                <a:latin typeface="a옛날사진관3" charset="0"/>
                <a:ea typeface="a옛날사진관3" charset="0"/>
              </a:rPr>
              <a:t>◀</a:t>
            </a:r>
            <a:endParaRPr lang="ko-KR" altLang="en-US" sz="1500" b="0" strike="noStrike" cap="none" dirty="0">
              <a:solidFill>
                <a:srgbClr val="FAC03D"/>
              </a:solidFill>
              <a:latin typeface="a옛날사진관3" charset="0"/>
              <a:ea typeface="a옛날사진관3" charset="0"/>
            </a:endParaRPr>
          </a:p>
          <a:p>
            <a:pPr marL="0" indent="0" algn="l" defTabSz="914400" eaLnBrk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b="0" strike="noStrike" cap="none" dirty="0">
              <a:solidFill>
                <a:srgbClr val="FAC03D"/>
              </a:solidFill>
              <a:latin typeface="a옛날사진관3" charset="0"/>
              <a:ea typeface="a옛날사진관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32431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3FF32513-7580-4A65-969B-92504B492A21}"/>
              </a:ext>
            </a:extLst>
          </p:cNvPr>
          <p:cNvSpPr/>
          <p:nvPr/>
        </p:nvSpPr>
        <p:spPr>
          <a:xfrm>
            <a:off x="0" y="0"/>
            <a:ext cx="2520315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A1B5D2-F0B4-45D6-96E0-C55C2225B171}"/>
              </a:ext>
            </a:extLst>
          </p:cNvPr>
          <p:cNvCxnSpPr/>
          <p:nvPr/>
        </p:nvCxnSpPr>
        <p:spPr>
          <a:xfrm>
            <a:off x="263525" y="1409700"/>
            <a:ext cx="1979930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803525" y="2164715"/>
            <a:ext cx="1855470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a옛날사진관3" pitchFamily="18" charset="-127"/>
                <a:ea typeface="a옛날사진관3" pitchFamily="18" charset="-127"/>
              </a:rPr>
              <a:t>- </a:t>
            </a:r>
            <a:r>
              <a:rPr lang="ko-KR" altLang="en-US" dirty="0" err="1">
                <a:latin typeface="a옛날사진관3" pitchFamily="18" charset="-127"/>
                <a:ea typeface="a옛날사진관3" pitchFamily="18" charset="-127"/>
              </a:rPr>
              <a:t>티백</a:t>
            </a:r>
            <a:r>
              <a:rPr lang="ko-KR" altLang="en-US" dirty="0">
                <a:latin typeface="a옛날사진관3" pitchFamily="18" charset="-127"/>
                <a:ea typeface="a옛날사진관3" pitchFamily="18" charset="-127"/>
              </a:rPr>
              <a:t> 태그 </a:t>
            </a:r>
            <a:r>
              <a:rPr lang="en-US" altLang="ko-KR" dirty="0">
                <a:latin typeface="a옛날사진관3" pitchFamily="18" charset="-127"/>
                <a:ea typeface="a옛날사진관3" pitchFamily="18" charset="-127"/>
              </a:rPr>
              <a:t>SNS</a:t>
            </a:r>
            <a:endParaRPr lang="ko-KR" altLang="en-US" dirty="0">
              <a:latin typeface="a옛날사진관3" pitchFamily="18" charset="-127"/>
              <a:ea typeface="a옛날사진관3" pitchFamily="18" charset="-127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03525" y="319405"/>
            <a:ext cx="4374515" cy="1595755"/>
          </a:xfrm>
          <a:prstGeom prst="rect">
            <a:avLst/>
          </a:prstGeom>
          <a:noFill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183245" y="319405"/>
            <a:ext cx="3755390" cy="1595755"/>
          </a:xfrm>
          <a:prstGeom prst="rect">
            <a:avLst/>
          </a:prstGeom>
          <a:noFill/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788285" y="3550285"/>
            <a:ext cx="4893945" cy="2261235"/>
          </a:xfrm>
          <a:prstGeom prst="rect">
            <a:avLst/>
          </a:prstGeom>
          <a:noFill/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8183245" y="3550285"/>
            <a:ext cx="3799205" cy="2261235"/>
          </a:xfrm>
          <a:prstGeom prst="rect">
            <a:avLst/>
          </a:prstGeom>
          <a:noFill/>
        </p:spPr>
      </p:pic>
      <p:sp>
        <p:nvSpPr>
          <p:cNvPr id="11" name="TextBox 10"/>
          <p:cNvSpPr txBox="1"/>
          <p:nvPr/>
        </p:nvSpPr>
        <p:spPr>
          <a:xfrm>
            <a:off x="8183245" y="2164715"/>
            <a:ext cx="1042035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a옛날사진관3" pitchFamily="18" charset="-127"/>
                <a:ea typeface="a옛날사진관3" pitchFamily="18" charset="-127"/>
              </a:rPr>
              <a:t>- </a:t>
            </a:r>
            <a:r>
              <a:rPr lang="ko-KR" altLang="en-US" dirty="0">
                <a:latin typeface="a옛날사진관3" pitchFamily="18" charset="-127"/>
                <a:ea typeface="a옛날사진관3" pitchFamily="18" charset="-127"/>
              </a:rPr>
              <a:t>방명록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803525" y="6087745"/>
            <a:ext cx="1042035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a옛날사진관3" pitchFamily="18" charset="-127"/>
                <a:ea typeface="a옛날사진관3" pitchFamily="18" charset="-127"/>
              </a:rPr>
              <a:t>- </a:t>
            </a:r>
            <a:r>
              <a:rPr lang="ko-KR" altLang="en-US" dirty="0">
                <a:latin typeface="a옛날사진관3" pitchFamily="18" charset="-127"/>
                <a:ea typeface="a옛날사진관3" pitchFamily="18" charset="-127"/>
              </a:rPr>
              <a:t>자료실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183245" y="6087745"/>
            <a:ext cx="2731135" cy="646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Tx/>
              <a:buChar char="-"/>
            </a:pPr>
            <a:r>
              <a:rPr lang="ko-KR" altLang="en-US" dirty="0">
                <a:latin typeface="a옛날사진관3" pitchFamily="18" charset="-127"/>
                <a:ea typeface="a옛날사진관3" pitchFamily="18" charset="-127"/>
              </a:rPr>
              <a:t>일정</a:t>
            </a:r>
            <a:endParaRPr lang="en-US" altLang="ko-KR" dirty="0">
              <a:latin typeface="a옛날사진관3" pitchFamily="18" charset="-127"/>
              <a:ea typeface="a옛날사진관3" pitchFamily="18" charset="-127"/>
            </a:endParaRPr>
          </a:p>
          <a:p>
            <a:r>
              <a:rPr lang="en-US" altLang="ko-KR" dirty="0">
                <a:latin typeface="a옛날사진관3" pitchFamily="18" charset="-127"/>
                <a:ea typeface="a옛날사진관3" pitchFamily="18" charset="-127"/>
              </a:rPr>
              <a:t>  (</a:t>
            </a:r>
            <a:r>
              <a:rPr lang="ko-KR" altLang="en-US" dirty="0">
                <a:latin typeface="a옛날사진관3" pitchFamily="18" charset="-127"/>
                <a:ea typeface="a옛날사진관3" pitchFamily="18" charset="-127"/>
              </a:rPr>
              <a:t>일정 등록 시 공지 전송</a:t>
            </a:r>
            <a:r>
              <a:rPr lang="en-US" altLang="ko-KR" dirty="0">
                <a:latin typeface="a옛날사진관3" pitchFamily="18" charset="-127"/>
                <a:ea typeface="a옛날사진관3" pitchFamily="18" charset="-127"/>
              </a:rPr>
              <a:t>)</a:t>
            </a:r>
          </a:p>
        </p:txBody>
      </p:sp>
      <p:sp>
        <p:nvSpPr>
          <p:cNvPr id="2054" name="TextBox 2053"/>
          <p:cNvSpPr txBox="1">
            <a:spLocks/>
          </p:cNvSpPr>
          <p:nvPr/>
        </p:nvSpPr>
        <p:spPr>
          <a:xfrm>
            <a:off x="165735" y="161290"/>
            <a:ext cx="2413000" cy="3804920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b="0" strike="noStrike" cap="none" dirty="0">
                <a:solidFill>
                  <a:srgbClr val="FAC03D"/>
                </a:solidFill>
                <a:latin typeface="a옛날사진관3" charset="0"/>
                <a:ea typeface="a옛날사진관3" charset="0"/>
              </a:rPr>
              <a:t>3</a:t>
            </a:r>
            <a:endParaRPr lang="ko-KR" altLang="en-US" sz="4000" b="0" strike="noStrike" cap="none" dirty="0">
              <a:solidFill>
                <a:srgbClr val="FAC03D"/>
              </a:solidFill>
              <a:latin typeface="a옛날사진관3" charset="0"/>
              <a:ea typeface="a옛날사진관3" charset="0"/>
            </a:endParaRPr>
          </a:p>
          <a:p>
            <a:pPr marL="0" indent="0" algn="l" defTabSz="914400" eaLnBrk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200" b="0" strike="noStrike" cap="none" dirty="0">
                <a:solidFill>
                  <a:srgbClr val="FAC03D"/>
                </a:solidFill>
                <a:latin typeface="a옛날사진관3" charset="0"/>
                <a:ea typeface="a옛날사진관3" charset="0"/>
              </a:rPr>
              <a:t>기능 구현</a:t>
            </a:r>
            <a:endParaRPr lang="ko-KR" altLang="en-US" sz="2200" b="0" strike="noStrike" cap="none" dirty="0">
              <a:solidFill>
                <a:srgbClr val="FAC03D"/>
              </a:solidFill>
              <a:latin typeface="a옛날사진관3" charset="0"/>
              <a:ea typeface="a옛날사진관3" charset="0"/>
            </a:endParaRPr>
          </a:p>
          <a:p>
            <a:pPr marL="0" indent="0" algn="l" defTabSz="914400" eaLnBrk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200" b="0" strike="noStrike" cap="none" dirty="0">
              <a:solidFill>
                <a:srgbClr val="FAC03D"/>
              </a:solidFill>
              <a:latin typeface="a옛날사진관3" charset="0"/>
              <a:ea typeface="a옛날사진관3" charset="0"/>
            </a:endParaRPr>
          </a:p>
          <a:p>
            <a:pPr marL="0" indent="0" algn="l" defTabSz="914400" eaLnBrk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200" b="0" strike="noStrike" cap="none" dirty="0">
              <a:solidFill>
                <a:srgbClr val="FAC03D"/>
              </a:solidFill>
              <a:latin typeface="a옛날사진관3" charset="0"/>
              <a:ea typeface="a옛날사진관3" charset="0"/>
            </a:endParaRPr>
          </a:p>
          <a:p>
            <a:pPr marL="0" indent="0" algn="l" defTabSz="914400" eaLnBrk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500" b="0" strike="noStrike" cap="none" dirty="0">
                <a:solidFill>
                  <a:schemeClr val="bg1"/>
                </a:solidFill>
                <a:latin typeface="a옛날사진관3" charset="0"/>
                <a:ea typeface="a옛날사진관3" charset="0"/>
              </a:rPr>
              <a:t>개발 기간</a:t>
            </a:r>
            <a:endParaRPr lang="ko-KR" altLang="en-US" sz="1500" b="0" strike="noStrike" cap="none" dirty="0">
              <a:solidFill>
                <a:schemeClr val="bg1"/>
              </a:solidFill>
              <a:latin typeface="a옛날사진관3" charset="0"/>
              <a:ea typeface="a옛날사진관3" charset="0"/>
            </a:endParaRPr>
          </a:p>
          <a:p>
            <a:pPr marL="0" indent="0" algn="l" defTabSz="914400" eaLnBrk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500" b="0" strike="noStrike" cap="none" dirty="0">
              <a:solidFill>
                <a:srgbClr val="FAC03D"/>
              </a:solidFill>
              <a:latin typeface="a옛날사진관3" charset="0"/>
              <a:ea typeface="a옛날사진관3" charset="0"/>
            </a:endParaRPr>
          </a:p>
          <a:p>
            <a:pPr marL="0" indent="0" algn="l" defTabSz="914400" eaLnBrk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500" b="0" strike="noStrike" cap="none" dirty="0">
                <a:solidFill>
                  <a:schemeClr val="bg1"/>
                </a:solidFill>
                <a:latin typeface="a옛날사진관3" charset="0"/>
                <a:ea typeface="a옛날사진관3" charset="0"/>
              </a:rPr>
              <a:t>개발 환경</a:t>
            </a:r>
            <a:endParaRPr lang="ko-KR" altLang="en-US" sz="1500" b="0" strike="noStrike" cap="none" dirty="0">
              <a:solidFill>
                <a:schemeClr val="bg1"/>
              </a:solidFill>
              <a:latin typeface="a옛날사진관3" charset="0"/>
              <a:ea typeface="a옛날사진관3" charset="0"/>
            </a:endParaRPr>
          </a:p>
          <a:p>
            <a:pPr marL="0" indent="0" algn="l" defTabSz="914400" eaLnBrk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500" b="0" strike="noStrike" cap="none" dirty="0">
              <a:solidFill>
                <a:schemeClr val="bg1"/>
              </a:solidFill>
              <a:latin typeface="a옛날사진관3" charset="0"/>
              <a:ea typeface="a옛날사진관3" charset="0"/>
            </a:endParaRPr>
          </a:p>
          <a:p>
            <a:pPr marL="0" indent="0" algn="l" defTabSz="914400" eaLnBrk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500" b="0" strike="noStrike" cap="none" dirty="0">
                <a:solidFill>
                  <a:schemeClr val="accent4"/>
                </a:solidFill>
                <a:latin typeface="a옛날사진관3" charset="0"/>
                <a:ea typeface="a옛날사진관3" charset="0"/>
              </a:rPr>
              <a:t>구현</a:t>
            </a:r>
            <a:r>
              <a:rPr lang="en-US" altLang="ko-KR" sz="1500" b="0" strike="noStrike" cap="none" dirty="0">
                <a:solidFill>
                  <a:schemeClr val="bg1"/>
                </a:solidFill>
                <a:latin typeface="a옛날사진관3" charset="0"/>
                <a:ea typeface="a옛날사진관3" charset="0"/>
              </a:rPr>
              <a:t>                            </a:t>
            </a:r>
            <a:r>
              <a:rPr lang="en-US" altLang="ko-KR" sz="1500" b="0" strike="noStrike" cap="none" dirty="0">
                <a:solidFill>
                  <a:srgbClr val="FAC03D"/>
                </a:solidFill>
                <a:latin typeface="a옛날사진관3" charset="0"/>
                <a:ea typeface="a옛날사진관3" charset="0"/>
              </a:rPr>
              <a:t>◀</a:t>
            </a:r>
            <a:endParaRPr lang="ko-KR" altLang="en-US" sz="1500" b="0" strike="noStrike" cap="none" dirty="0">
              <a:solidFill>
                <a:srgbClr val="FAC03D"/>
              </a:solidFill>
              <a:latin typeface="a옛날사진관3" charset="0"/>
              <a:ea typeface="a옛날사진관3" charset="0"/>
            </a:endParaRPr>
          </a:p>
          <a:p>
            <a:pPr marL="0" indent="0" algn="l" defTabSz="914400" eaLnBrk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b="0" strike="noStrike" cap="none" dirty="0">
              <a:solidFill>
                <a:srgbClr val="FAC03D"/>
              </a:solidFill>
              <a:latin typeface="a옛날사진관3" charset="0"/>
              <a:ea typeface="a옛날사진관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32431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3FF32513-7580-4A65-969B-92504B492A21}"/>
              </a:ext>
            </a:extLst>
          </p:cNvPr>
          <p:cNvSpPr/>
          <p:nvPr/>
        </p:nvSpPr>
        <p:spPr>
          <a:xfrm>
            <a:off x="0" y="0"/>
            <a:ext cx="2520315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A1B5D2-F0B4-45D6-96E0-C55C2225B171}"/>
              </a:ext>
            </a:extLst>
          </p:cNvPr>
          <p:cNvCxnSpPr/>
          <p:nvPr/>
        </p:nvCxnSpPr>
        <p:spPr>
          <a:xfrm>
            <a:off x="263525" y="1409700"/>
            <a:ext cx="1979930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533140" y="2730500"/>
            <a:ext cx="7399655" cy="646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a옛날사진관3" pitchFamily="18" charset="-127"/>
                <a:ea typeface="a옛날사진관3" pitchFamily="18" charset="-127"/>
              </a:rPr>
              <a:t>회원목록 확인</a:t>
            </a:r>
            <a:r>
              <a:rPr lang="en-US" altLang="ko-KR" dirty="0">
                <a:latin typeface="a옛날사진관3" pitchFamily="18" charset="-127"/>
                <a:ea typeface="a옛날사진관3" pitchFamily="18" charset="-127"/>
              </a:rPr>
              <a:t> </a:t>
            </a:r>
            <a:r>
              <a:rPr lang="ko-KR" altLang="en-US" dirty="0">
                <a:latin typeface="a옛날사진관3" pitchFamily="18" charset="-127"/>
                <a:ea typeface="a옛날사진관3" pitchFamily="18" charset="-127"/>
              </a:rPr>
              <a:t>페이지</a:t>
            </a:r>
            <a:endParaRPr lang="en-US" altLang="ko-KR" dirty="0">
              <a:latin typeface="a옛날사진관3" pitchFamily="18" charset="-127"/>
              <a:ea typeface="a옛날사진관3" pitchFamily="18" charset="-127"/>
            </a:endParaRPr>
          </a:p>
          <a:p>
            <a:r>
              <a:rPr lang="en-US" altLang="ko-KR" dirty="0">
                <a:latin typeface="a옛날사진관3" pitchFamily="18" charset="-127"/>
                <a:ea typeface="a옛날사진관3" pitchFamily="18" charset="-127"/>
              </a:rPr>
              <a:t> - </a:t>
            </a:r>
            <a:r>
              <a:rPr lang="ko-KR" altLang="en-US" dirty="0" err="1">
                <a:latin typeface="a옛날사진관3" pitchFamily="18" charset="-127"/>
                <a:ea typeface="a옛날사진관3" pitchFamily="18" charset="-127"/>
              </a:rPr>
              <a:t>티백장은</a:t>
            </a:r>
            <a:r>
              <a:rPr lang="ko-KR" altLang="en-US" dirty="0">
                <a:latin typeface="a옛날사진관3" pitchFamily="18" charset="-127"/>
                <a:ea typeface="a옛날사진관3" pitchFamily="18" charset="-127"/>
              </a:rPr>
              <a:t> 이 페이지에서 </a:t>
            </a:r>
            <a:r>
              <a:rPr lang="ko-KR" altLang="en-US" dirty="0" err="1">
                <a:latin typeface="a옛날사진관3" pitchFamily="18" charset="-127"/>
                <a:ea typeface="a옛날사진관3" pitchFamily="18" charset="-127"/>
              </a:rPr>
              <a:t>티백장</a:t>
            </a:r>
            <a:r>
              <a:rPr lang="ko-KR" altLang="en-US" dirty="0">
                <a:latin typeface="a옛날사진관3" pitchFamily="18" charset="-127"/>
                <a:ea typeface="a옛날사진관3" pitchFamily="18" charset="-127"/>
              </a:rPr>
              <a:t> 위임 및 </a:t>
            </a:r>
            <a:r>
              <a:rPr lang="ko-KR" altLang="en-US" dirty="0" err="1">
                <a:latin typeface="a옛날사진관3" pitchFamily="18" charset="-127"/>
                <a:ea typeface="a옛날사진관3" pitchFamily="18" charset="-127"/>
              </a:rPr>
              <a:t>티백</a:t>
            </a:r>
            <a:r>
              <a:rPr lang="ko-KR" altLang="en-US" dirty="0">
                <a:latin typeface="a옛날사진관3" pitchFamily="18" charset="-127"/>
                <a:ea typeface="a옛날사진관3" pitchFamily="18" charset="-127"/>
              </a:rPr>
              <a:t> 강제 탈퇴를 시킬 수 있다</a:t>
            </a:r>
            <a:r>
              <a:rPr lang="en-US" altLang="ko-KR" dirty="0">
                <a:latin typeface="a옛날사진관3" pitchFamily="18" charset="-127"/>
                <a:ea typeface="a옛날사진관3" pitchFamily="18" charset="-127"/>
              </a:rPr>
              <a:t>.</a:t>
            </a:r>
            <a:endParaRPr lang="ko-KR" altLang="en-US" dirty="0">
              <a:latin typeface="a옛날사진관3" pitchFamily="18" charset="-127"/>
              <a:ea typeface="a옛날사진관3" pitchFamily="18" charset="-127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54325" y="3477260"/>
            <a:ext cx="3249930" cy="1720215"/>
          </a:xfrm>
          <a:prstGeom prst="rect">
            <a:avLst/>
          </a:prstGeom>
          <a:noFill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894455" y="281305"/>
            <a:ext cx="6264275" cy="225679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6656070" y="3757295"/>
            <a:ext cx="3164840" cy="9232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a옛날사진관3" pitchFamily="18" charset="-127"/>
                <a:ea typeface="a옛날사진관3" pitchFamily="18" charset="-127"/>
              </a:rPr>
              <a:t>회원목록 확인</a:t>
            </a:r>
            <a:r>
              <a:rPr lang="en-US" altLang="ko-KR" dirty="0">
                <a:latin typeface="a옛날사진관3" pitchFamily="18" charset="-127"/>
                <a:ea typeface="a옛날사진관3" pitchFamily="18" charset="-127"/>
              </a:rPr>
              <a:t> </a:t>
            </a:r>
            <a:r>
              <a:rPr lang="ko-KR" altLang="en-US" dirty="0">
                <a:latin typeface="a옛날사진관3" pitchFamily="18" charset="-127"/>
                <a:ea typeface="a옛날사진관3" pitchFamily="18" charset="-127"/>
              </a:rPr>
              <a:t>페이지</a:t>
            </a:r>
            <a:endParaRPr lang="en-US" altLang="ko-KR" dirty="0">
              <a:latin typeface="a옛날사진관3" pitchFamily="18" charset="-127"/>
              <a:ea typeface="a옛날사진관3" pitchFamily="18" charset="-127"/>
            </a:endParaRPr>
          </a:p>
          <a:p>
            <a:r>
              <a:rPr lang="en-US" altLang="ko-KR" dirty="0">
                <a:latin typeface="a옛날사진관3" pitchFamily="18" charset="-127"/>
                <a:ea typeface="a옛날사진관3" pitchFamily="18" charset="-127"/>
              </a:rPr>
              <a:t> - </a:t>
            </a:r>
            <a:r>
              <a:rPr lang="ko-KR" altLang="en-US" dirty="0">
                <a:latin typeface="a옛날사진관3" pitchFamily="18" charset="-127"/>
                <a:ea typeface="a옛날사진관3" pitchFamily="18" charset="-127"/>
              </a:rPr>
              <a:t>가입 수락 및 거절 가능</a:t>
            </a:r>
            <a:endParaRPr lang="en-US" altLang="ko-KR" dirty="0">
              <a:latin typeface="a옛날사진관3" pitchFamily="18" charset="-127"/>
              <a:ea typeface="a옛날사진관3" pitchFamily="18" charset="-127"/>
            </a:endParaRPr>
          </a:p>
          <a:p>
            <a:r>
              <a:rPr lang="en-US" altLang="ko-KR" dirty="0">
                <a:latin typeface="a옛날사진관3" pitchFamily="18" charset="-127"/>
                <a:ea typeface="a옛날사진관3" pitchFamily="18" charset="-127"/>
              </a:rPr>
              <a:t>    (</a:t>
            </a:r>
            <a:r>
              <a:rPr lang="ko-KR" altLang="en-US" dirty="0">
                <a:latin typeface="a옛날사진관3" pitchFamily="18" charset="-127"/>
                <a:ea typeface="a옛날사진관3" pitchFamily="18" charset="-127"/>
              </a:rPr>
              <a:t>수락 및 거절 시 공지 전송</a:t>
            </a:r>
            <a:r>
              <a:rPr lang="en-US" altLang="ko-KR" dirty="0">
                <a:latin typeface="a옛날사진관3" pitchFamily="18" charset="-127"/>
                <a:ea typeface="a옛날사진관3" pitchFamily="18" charset="-127"/>
              </a:rPr>
              <a:t>)</a:t>
            </a:r>
            <a:endParaRPr lang="ko-KR" altLang="en-US" dirty="0">
              <a:latin typeface="a옛날사진관3" pitchFamily="18" charset="-127"/>
              <a:ea typeface="a옛날사진관3" pitchFamily="18" charset="-127"/>
            </a:endParaRPr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854325" y="5333365"/>
            <a:ext cx="3249930" cy="1487170"/>
          </a:xfrm>
          <a:prstGeom prst="rect">
            <a:avLst/>
          </a:prstGeom>
          <a:noFill/>
        </p:spPr>
      </p:pic>
      <p:sp>
        <p:nvSpPr>
          <p:cNvPr id="11" name="TextBox 10"/>
          <p:cNvSpPr txBox="1"/>
          <p:nvPr/>
        </p:nvSpPr>
        <p:spPr>
          <a:xfrm>
            <a:off x="6656070" y="5499100"/>
            <a:ext cx="4074795" cy="646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Tx/>
              <a:buChar char="-"/>
            </a:pPr>
            <a:r>
              <a:rPr lang="ko-KR" altLang="en-US" dirty="0" err="1">
                <a:latin typeface="a옛날사진관3" pitchFamily="18" charset="-127"/>
                <a:ea typeface="a옛날사진관3" pitchFamily="18" charset="-127"/>
              </a:rPr>
              <a:t>티백</a:t>
            </a:r>
            <a:r>
              <a:rPr lang="ko-KR" altLang="en-US" dirty="0">
                <a:latin typeface="a옛날사진관3" pitchFamily="18" charset="-127"/>
                <a:ea typeface="a옛날사진관3" pitchFamily="18" charset="-127"/>
              </a:rPr>
              <a:t> 공지 수정 버튼 클릭 후 수정 가능</a:t>
            </a:r>
            <a:endParaRPr lang="en-US" altLang="ko-KR" dirty="0">
              <a:latin typeface="a옛날사진관3" pitchFamily="18" charset="-127"/>
              <a:ea typeface="a옛날사진관3" pitchFamily="18" charset="-127"/>
            </a:endParaRPr>
          </a:p>
          <a:p>
            <a:r>
              <a:rPr lang="en-US" altLang="ko-KR" dirty="0">
                <a:latin typeface="a옛날사진관3" pitchFamily="18" charset="-127"/>
                <a:ea typeface="a옛날사진관3" pitchFamily="18" charset="-127"/>
              </a:rPr>
              <a:t>  (</a:t>
            </a:r>
            <a:r>
              <a:rPr lang="ko-KR" altLang="en-US" dirty="0">
                <a:latin typeface="a옛날사진관3" pitchFamily="18" charset="-127"/>
                <a:ea typeface="a옛날사진관3" pitchFamily="18" charset="-127"/>
              </a:rPr>
              <a:t>수정 시 공지 전송</a:t>
            </a:r>
            <a:r>
              <a:rPr lang="en-US" altLang="ko-KR" dirty="0">
                <a:latin typeface="a옛날사진관3" pitchFamily="18" charset="-127"/>
                <a:ea typeface="a옛날사진관3" pitchFamily="18" charset="-127"/>
              </a:rPr>
              <a:t>)</a:t>
            </a:r>
            <a:endParaRPr lang="ko-KR" altLang="en-US" dirty="0">
              <a:latin typeface="a옛날사진관3" pitchFamily="18" charset="-127"/>
              <a:ea typeface="a옛날사진관3" pitchFamily="18" charset="-127"/>
            </a:endParaRPr>
          </a:p>
        </p:txBody>
      </p:sp>
      <p:sp>
        <p:nvSpPr>
          <p:cNvPr id="3077" name="TextBox 3076"/>
          <p:cNvSpPr txBox="1">
            <a:spLocks/>
          </p:cNvSpPr>
          <p:nvPr/>
        </p:nvSpPr>
        <p:spPr>
          <a:xfrm>
            <a:off x="165735" y="161290"/>
            <a:ext cx="2413000" cy="3804920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b="0" strike="noStrike" cap="none" dirty="0">
                <a:solidFill>
                  <a:srgbClr val="FAC03D"/>
                </a:solidFill>
                <a:latin typeface="a옛날사진관3" charset="0"/>
                <a:ea typeface="a옛날사진관3" charset="0"/>
              </a:rPr>
              <a:t>3</a:t>
            </a:r>
            <a:endParaRPr lang="ko-KR" altLang="en-US" sz="4000" b="0" strike="noStrike" cap="none" dirty="0">
              <a:solidFill>
                <a:srgbClr val="FAC03D"/>
              </a:solidFill>
              <a:latin typeface="a옛날사진관3" charset="0"/>
              <a:ea typeface="a옛날사진관3" charset="0"/>
            </a:endParaRPr>
          </a:p>
          <a:p>
            <a:pPr marL="0" indent="0" algn="l" defTabSz="914400" eaLnBrk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200" b="0" strike="noStrike" cap="none" dirty="0">
                <a:solidFill>
                  <a:srgbClr val="FAC03D"/>
                </a:solidFill>
                <a:latin typeface="a옛날사진관3" charset="0"/>
                <a:ea typeface="a옛날사진관3" charset="0"/>
              </a:rPr>
              <a:t>기능 구현</a:t>
            </a:r>
            <a:endParaRPr lang="ko-KR" altLang="en-US" sz="2200" b="0" strike="noStrike" cap="none" dirty="0">
              <a:solidFill>
                <a:srgbClr val="FAC03D"/>
              </a:solidFill>
              <a:latin typeface="a옛날사진관3" charset="0"/>
              <a:ea typeface="a옛날사진관3" charset="0"/>
            </a:endParaRPr>
          </a:p>
          <a:p>
            <a:pPr marL="0" indent="0" algn="l" defTabSz="914400" eaLnBrk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200" b="0" strike="noStrike" cap="none" dirty="0">
              <a:solidFill>
                <a:srgbClr val="FAC03D"/>
              </a:solidFill>
              <a:latin typeface="a옛날사진관3" charset="0"/>
              <a:ea typeface="a옛날사진관3" charset="0"/>
            </a:endParaRPr>
          </a:p>
          <a:p>
            <a:pPr marL="0" indent="0" algn="l" defTabSz="914400" eaLnBrk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200" b="0" strike="noStrike" cap="none" dirty="0">
              <a:solidFill>
                <a:srgbClr val="FAC03D"/>
              </a:solidFill>
              <a:latin typeface="a옛날사진관3" charset="0"/>
              <a:ea typeface="a옛날사진관3" charset="0"/>
            </a:endParaRPr>
          </a:p>
          <a:p>
            <a:pPr marL="0" indent="0" algn="l" defTabSz="914400" eaLnBrk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500" b="0" strike="noStrike" cap="none" dirty="0">
                <a:solidFill>
                  <a:schemeClr val="bg1"/>
                </a:solidFill>
                <a:latin typeface="a옛날사진관3" charset="0"/>
                <a:ea typeface="a옛날사진관3" charset="0"/>
              </a:rPr>
              <a:t>개발 기간</a:t>
            </a:r>
            <a:endParaRPr lang="ko-KR" altLang="en-US" sz="1500" b="0" strike="noStrike" cap="none" dirty="0">
              <a:solidFill>
                <a:schemeClr val="bg1"/>
              </a:solidFill>
              <a:latin typeface="a옛날사진관3" charset="0"/>
              <a:ea typeface="a옛날사진관3" charset="0"/>
            </a:endParaRPr>
          </a:p>
          <a:p>
            <a:pPr marL="0" indent="0" algn="l" defTabSz="914400" eaLnBrk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500" b="0" strike="noStrike" cap="none" dirty="0">
              <a:solidFill>
                <a:srgbClr val="FAC03D"/>
              </a:solidFill>
              <a:latin typeface="a옛날사진관3" charset="0"/>
              <a:ea typeface="a옛날사진관3" charset="0"/>
            </a:endParaRPr>
          </a:p>
          <a:p>
            <a:pPr marL="0" indent="0" algn="l" defTabSz="914400" eaLnBrk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500" b="0" strike="noStrike" cap="none" dirty="0">
                <a:solidFill>
                  <a:schemeClr val="bg1"/>
                </a:solidFill>
                <a:latin typeface="a옛날사진관3" charset="0"/>
                <a:ea typeface="a옛날사진관3" charset="0"/>
              </a:rPr>
              <a:t>개발 환경</a:t>
            </a:r>
            <a:endParaRPr lang="ko-KR" altLang="en-US" sz="1500" b="0" strike="noStrike" cap="none" dirty="0">
              <a:solidFill>
                <a:schemeClr val="bg1"/>
              </a:solidFill>
              <a:latin typeface="a옛날사진관3" charset="0"/>
              <a:ea typeface="a옛날사진관3" charset="0"/>
            </a:endParaRPr>
          </a:p>
          <a:p>
            <a:pPr marL="0" indent="0" algn="l" defTabSz="914400" eaLnBrk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500" b="0" strike="noStrike" cap="none" dirty="0">
              <a:solidFill>
                <a:schemeClr val="bg1"/>
              </a:solidFill>
              <a:latin typeface="a옛날사진관3" charset="0"/>
              <a:ea typeface="a옛날사진관3" charset="0"/>
            </a:endParaRPr>
          </a:p>
          <a:p>
            <a:pPr marL="0" indent="0" algn="l" defTabSz="914400" eaLnBrk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500" b="0" strike="noStrike" cap="none" dirty="0">
                <a:solidFill>
                  <a:schemeClr val="accent4"/>
                </a:solidFill>
                <a:latin typeface="a옛날사진관3" charset="0"/>
                <a:ea typeface="a옛날사진관3" charset="0"/>
              </a:rPr>
              <a:t>구현</a:t>
            </a:r>
            <a:r>
              <a:rPr lang="en-US" altLang="ko-KR" sz="1500" b="0" strike="noStrike" cap="none" dirty="0">
                <a:solidFill>
                  <a:schemeClr val="bg1"/>
                </a:solidFill>
                <a:latin typeface="a옛날사진관3" charset="0"/>
                <a:ea typeface="a옛날사진관3" charset="0"/>
              </a:rPr>
              <a:t>                            </a:t>
            </a:r>
            <a:r>
              <a:rPr lang="en-US" altLang="ko-KR" sz="1500" b="0" strike="noStrike" cap="none" dirty="0">
                <a:solidFill>
                  <a:srgbClr val="FAC03D"/>
                </a:solidFill>
                <a:latin typeface="a옛날사진관3" charset="0"/>
                <a:ea typeface="a옛날사진관3" charset="0"/>
              </a:rPr>
              <a:t>◀</a:t>
            </a:r>
            <a:endParaRPr lang="ko-KR" altLang="en-US" sz="1500" b="0" strike="noStrike" cap="none" dirty="0">
              <a:solidFill>
                <a:srgbClr val="FAC03D"/>
              </a:solidFill>
              <a:latin typeface="a옛날사진관3" charset="0"/>
              <a:ea typeface="a옛날사진관3" charset="0"/>
            </a:endParaRPr>
          </a:p>
          <a:p>
            <a:pPr marL="0" indent="0" algn="l" defTabSz="914400" eaLnBrk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b="0" strike="noStrike" cap="none" dirty="0">
              <a:solidFill>
                <a:srgbClr val="FAC03D"/>
              </a:solidFill>
              <a:latin typeface="a옛날사진관3" charset="0"/>
              <a:ea typeface="a옛날사진관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32431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A9DEF52-0AC6-42E0-A056-DB71F590131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236CE2C-F4BE-4299-A34D-69C369C16DBC}"/>
              </a:ext>
            </a:extLst>
          </p:cNvPr>
          <p:cNvSpPr txBox="1"/>
          <p:nvPr/>
        </p:nvSpPr>
        <p:spPr>
          <a:xfrm>
            <a:off x="4378960" y="2959735"/>
            <a:ext cx="3400425" cy="938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5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감사합니다</a:t>
            </a:r>
            <a:r>
              <a:rPr lang="en-US" altLang="ko-KR" sz="5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.</a:t>
            </a:r>
            <a:endParaRPr lang="ko-KR" altLang="en-US" sz="5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12573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E218A2E2-E83B-4E59-B3ED-22B8E273640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9075" b="31720"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6B3DEA4A-CAF8-4A23-A0E4-D83105B9EAE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9D0BBF0-B475-4D58-945E-81C7DCAE0E2C}"/>
              </a:ext>
            </a:extLst>
          </p:cNvPr>
          <p:cNvSpPr txBox="1"/>
          <p:nvPr/>
        </p:nvSpPr>
        <p:spPr>
          <a:xfrm>
            <a:off x="4455160" y="2127885"/>
            <a:ext cx="3260725" cy="20929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9000" dirty="0">
                <a:solidFill>
                  <a:srgbClr val="F9AF0B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</a:t>
            </a:r>
          </a:p>
          <a:p>
            <a:pPr algn="ctr"/>
            <a:r>
              <a:rPr lang="ko-KR" altLang="en-US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프로젝트 소개</a:t>
            </a:r>
            <a:endParaRPr lang="ko-KR" altLang="en-US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29178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02C42EC8-B909-4892-98BA-324C136AD57B}"/>
              </a:ext>
            </a:extLst>
          </p:cNvPr>
          <p:cNvSpPr/>
          <p:nvPr/>
        </p:nvSpPr>
        <p:spPr>
          <a:xfrm>
            <a:off x="0" y="0"/>
            <a:ext cx="2520315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6A19D7A-CA00-4CF9-AB94-60D3163C4DA2}"/>
              </a:ext>
            </a:extLst>
          </p:cNvPr>
          <p:cNvSpPr txBox="1"/>
          <p:nvPr/>
        </p:nvSpPr>
        <p:spPr>
          <a:xfrm>
            <a:off x="165735" y="161290"/>
            <a:ext cx="2404110" cy="30651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</a:t>
            </a:r>
          </a:p>
          <a:p>
            <a:pPr>
              <a:lnSpc>
                <a:spcPct val="120000"/>
              </a:lnSpc>
            </a:pPr>
            <a:r>
              <a:rPr lang="ko-KR" altLang="en-US" sz="26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프로젝트 소개</a:t>
            </a:r>
            <a:endParaRPr lang="en-US" altLang="ko-KR" sz="26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팀 소개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-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팀 소개 및 구성         ◀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프로젝트 개요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- </a:t>
            </a:r>
            <a:r>
              <a:rPr lang="ko-KR" altLang="en-US" sz="15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콘셉트</a:t>
            </a: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기대 효과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B75CAC-0695-416A-946D-DAE25C814ECA}"/>
              </a:ext>
            </a:extLst>
          </p:cNvPr>
          <p:cNvSpPr txBox="1"/>
          <p:nvPr/>
        </p:nvSpPr>
        <p:spPr>
          <a:xfrm>
            <a:off x="3072130" y="723900"/>
            <a:ext cx="8686800" cy="541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</a:pPr>
            <a:r>
              <a:rPr lang="en-US" altLang="ko-KR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팀 이름 소개</a:t>
            </a:r>
            <a:endParaRPr lang="en-US" altLang="ko-KR" sz="20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(1) </a:t>
            </a:r>
            <a:r>
              <a:rPr lang="ko-KR" altLang="en-US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팀 이름</a:t>
            </a:r>
            <a:r>
              <a:rPr lang="en-US" altLang="ko-KR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: JC</a:t>
            </a:r>
          </a:p>
          <a:p>
            <a:pPr>
              <a:lnSpc>
                <a:spcPct val="120000"/>
              </a:lnSpc>
            </a:pPr>
            <a:r>
              <a:rPr lang="en-US" altLang="ko-KR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</a:t>
            </a:r>
          </a:p>
          <a:p>
            <a:pPr>
              <a:lnSpc>
                <a:spcPct val="120000"/>
              </a:lnSpc>
            </a:pPr>
            <a:r>
              <a:rPr lang="en-US" altLang="ko-KR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(2) </a:t>
            </a:r>
            <a:r>
              <a:rPr lang="ko-KR" altLang="en-US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의미</a:t>
            </a:r>
            <a:endParaRPr lang="en-US" altLang="ko-KR" sz="20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2000" dirty="0">
                <a:latin typeface="a고딕12" pitchFamily="18" charset="-127"/>
                <a:ea typeface="a고딕12" pitchFamily="18" charset="-127"/>
              </a:rPr>
              <a:t>         - Java Communication</a:t>
            </a:r>
            <a:r>
              <a:rPr lang="ko-KR" altLang="en-US" sz="2000" dirty="0">
                <a:latin typeface="a고딕12" pitchFamily="18" charset="-127"/>
                <a:ea typeface="a고딕12" pitchFamily="18" charset="-127"/>
              </a:rPr>
              <a:t>의 약자</a:t>
            </a:r>
            <a:endParaRPr lang="en-US" altLang="ko-KR" sz="2000" dirty="0">
              <a:latin typeface="a고딕12" pitchFamily="18" charset="-127"/>
              <a:ea typeface="a고딕12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2000" dirty="0">
                <a:latin typeface="a고딕12" pitchFamily="18" charset="-127"/>
                <a:ea typeface="a고딕12" pitchFamily="18" charset="-127"/>
              </a:rPr>
              <a:t>         - </a:t>
            </a:r>
            <a:r>
              <a:rPr lang="ko-KR" altLang="en-US" sz="2000" dirty="0">
                <a:latin typeface="a고딕12" pitchFamily="18" charset="-127"/>
                <a:ea typeface="a고딕12" pitchFamily="18" charset="-127"/>
              </a:rPr>
              <a:t>자바로 소통한다는 의미</a:t>
            </a:r>
            <a:endParaRPr lang="en-US" altLang="ko-KR" sz="2000" dirty="0">
              <a:latin typeface="a고딕12" pitchFamily="18" charset="-127"/>
              <a:ea typeface="a고딕12" pitchFamily="18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2000" dirty="0">
                <a:latin typeface="a고딕12" pitchFamily="18" charset="-127"/>
                <a:ea typeface="a고딕12" pitchFamily="18" charset="-127"/>
              </a:rPr>
              <a:t>    </a:t>
            </a:r>
          </a:p>
          <a:p>
            <a:pPr>
              <a:lnSpc>
                <a:spcPct val="130000"/>
              </a:lnSpc>
            </a:pPr>
            <a:r>
              <a:rPr lang="en-US" altLang="ko-KR" sz="2000" dirty="0">
                <a:latin typeface="a고딕12" pitchFamily="18" charset="-127"/>
                <a:ea typeface="a고딕12" pitchFamily="18" charset="-127"/>
              </a:rPr>
              <a:t>    </a:t>
            </a:r>
            <a:r>
              <a:rPr lang="en-US" altLang="ko-KR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(3) </a:t>
            </a:r>
            <a:r>
              <a:rPr lang="ko-KR" altLang="en-US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프로젝트 이름 </a:t>
            </a:r>
            <a:r>
              <a:rPr lang="en-US" altLang="ko-KR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: Hi Tea</a:t>
            </a:r>
          </a:p>
          <a:p>
            <a:pPr>
              <a:lnSpc>
                <a:spcPct val="130000"/>
              </a:lnSpc>
            </a:pPr>
            <a:r>
              <a:rPr lang="en-US" altLang="ko-KR" sz="2000" dirty="0">
                <a:latin typeface="a고딕12" pitchFamily="18" charset="-127"/>
                <a:ea typeface="a고딕12" pitchFamily="18" charset="-127"/>
              </a:rPr>
              <a:t>     - high</a:t>
            </a:r>
            <a:r>
              <a:rPr lang="ko-KR" altLang="en-US" sz="2000" dirty="0">
                <a:latin typeface="a고딕12" pitchFamily="18" charset="-127"/>
                <a:ea typeface="a고딕12" pitchFamily="18" charset="-127"/>
              </a:rPr>
              <a:t> </a:t>
            </a:r>
            <a:r>
              <a:rPr lang="en-US" altLang="ko-KR" sz="2000" dirty="0">
                <a:latin typeface="a고딕12" pitchFamily="18" charset="-127"/>
                <a:ea typeface="a고딕12" pitchFamily="18" charset="-127"/>
              </a:rPr>
              <a:t>tea: </a:t>
            </a:r>
            <a:r>
              <a:rPr lang="ko-KR" altLang="en-US" sz="2000" dirty="0">
                <a:latin typeface="a고딕12" pitchFamily="18" charset="-127"/>
                <a:ea typeface="a고딕12" pitchFamily="18" charset="-127"/>
              </a:rPr>
              <a:t>영국인들이 홍차를 마시는 티 타임을 부르는 호칭</a:t>
            </a:r>
            <a:r>
              <a:rPr lang="en-US" altLang="ko-KR" sz="2000" dirty="0">
                <a:latin typeface="a고딕12" pitchFamily="18" charset="-127"/>
                <a:ea typeface="a고딕12" pitchFamily="18" charset="-127"/>
              </a:rPr>
              <a:t>. </a:t>
            </a:r>
          </a:p>
          <a:p>
            <a:pPr>
              <a:lnSpc>
                <a:spcPct val="130000"/>
              </a:lnSpc>
            </a:pPr>
            <a:r>
              <a:rPr lang="en-US" altLang="ko-KR" sz="2000" dirty="0">
                <a:latin typeface="a고딕12" pitchFamily="18" charset="-127"/>
                <a:ea typeface="a고딕12" pitchFamily="18" charset="-127"/>
              </a:rPr>
              <a:t>     - </a:t>
            </a:r>
            <a:r>
              <a:rPr lang="ko-KR" altLang="en-US" sz="2000" dirty="0">
                <a:latin typeface="a고딕12" pitchFamily="18" charset="-127"/>
                <a:ea typeface="a고딕12" pitchFamily="18" charset="-127"/>
              </a:rPr>
              <a:t>일상에서 차를 마시며 대화를 나눠 서로 소통하듯이</a:t>
            </a:r>
            <a:r>
              <a:rPr lang="en-US" altLang="ko-KR" sz="2000" dirty="0">
                <a:latin typeface="a고딕12" pitchFamily="18" charset="-127"/>
                <a:ea typeface="a고딕12" pitchFamily="18" charset="-127"/>
              </a:rPr>
              <a:t> ‘Hi Tea’</a:t>
            </a:r>
            <a:r>
              <a:rPr lang="ko-KR" altLang="en-US" sz="2000" dirty="0">
                <a:latin typeface="a고딕12" pitchFamily="18" charset="-127"/>
                <a:ea typeface="a고딕12" pitchFamily="18" charset="-127"/>
              </a:rPr>
              <a:t>의</a:t>
            </a:r>
            <a:endParaRPr lang="en-US" altLang="ko-KR" sz="2000" dirty="0">
              <a:latin typeface="a고딕12" pitchFamily="18" charset="-127"/>
              <a:ea typeface="a고딕12" pitchFamily="18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2000" dirty="0">
                <a:latin typeface="a고딕12" pitchFamily="18" charset="-127"/>
                <a:ea typeface="a고딕12" pitchFamily="18" charset="-127"/>
              </a:rPr>
              <a:t>        </a:t>
            </a:r>
            <a:r>
              <a:rPr lang="ko-KR" altLang="en-US" sz="2000" dirty="0">
                <a:latin typeface="a고딕12" pitchFamily="18" charset="-127"/>
                <a:ea typeface="a고딕12" pitchFamily="18" charset="-127"/>
              </a:rPr>
              <a:t>모임을 통해</a:t>
            </a:r>
            <a:r>
              <a:rPr lang="en-US" altLang="ko-KR" sz="2000" dirty="0">
                <a:latin typeface="a고딕12" pitchFamily="18" charset="-127"/>
                <a:ea typeface="a고딕12" pitchFamily="18" charset="-127"/>
              </a:rPr>
              <a:t> </a:t>
            </a:r>
            <a:r>
              <a:rPr lang="ko-KR" altLang="en-US" sz="2000" dirty="0">
                <a:latin typeface="a고딕12" pitchFamily="18" charset="-127"/>
                <a:ea typeface="a고딕12" pitchFamily="18" charset="-127"/>
              </a:rPr>
              <a:t>여러 사람과 소통할 수 있다</a:t>
            </a:r>
            <a:r>
              <a:rPr lang="en-US" altLang="ko-KR" sz="2000" dirty="0">
                <a:latin typeface="a고딕12" pitchFamily="18" charset="-127"/>
                <a:ea typeface="a고딕12" pitchFamily="18" charset="-127"/>
              </a:rPr>
              <a:t>.</a:t>
            </a:r>
          </a:p>
          <a:p>
            <a:pPr marL="342900" indent="-342900">
              <a:lnSpc>
                <a:spcPct val="120000"/>
              </a:lnSpc>
            </a:pPr>
            <a:endParaRPr lang="en-US" altLang="ko-KR" sz="20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팀 구성</a:t>
            </a:r>
            <a:endParaRPr lang="en-US" altLang="ko-KR" sz="20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 </a:t>
            </a:r>
            <a:r>
              <a:rPr lang="en-US" altLang="ko-KR" sz="2000" dirty="0">
                <a:latin typeface="a고딕12" pitchFamily="18" charset="-127"/>
                <a:ea typeface="a고딕12" pitchFamily="18" charset="-127"/>
              </a:rPr>
              <a:t>- </a:t>
            </a:r>
            <a:r>
              <a:rPr lang="ko-KR" altLang="en-US" sz="2000" dirty="0">
                <a:latin typeface="a고딕12" pitchFamily="18" charset="-127"/>
                <a:ea typeface="a고딕12" pitchFamily="18" charset="-127"/>
              </a:rPr>
              <a:t>김소정</a:t>
            </a:r>
            <a:r>
              <a:rPr lang="en-US" altLang="ko-KR" sz="2000" dirty="0">
                <a:latin typeface="a고딕12" pitchFamily="18" charset="-127"/>
                <a:ea typeface="a고딕12" pitchFamily="18" charset="-127"/>
              </a:rPr>
              <a:t>,</a:t>
            </a:r>
            <a:r>
              <a:rPr lang="ko-KR" altLang="en-US" sz="2000" dirty="0">
                <a:latin typeface="a고딕12" pitchFamily="18" charset="-127"/>
                <a:ea typeface="a고딕12" pitchFamily="18" charset="-127"/>
              </a:rPr>
              <a:t> 김종효</a:t>
            </a:r>
            <a:r>
              <a:rPr lang="en-US" altLang="ko-KR" sz="2000" dirty="0">
                <a:latin typeface="a고딕12" pitchFamily="18" charset="-127"/>
                <a:ea typeface="a고딕12" pitchFamily="18" charset="-127"/>
              </a:rPr>
              <a:t>, </a:t>
            </a:r>
            <a:r>
              <a:rPr lang="ko-KR" altLang="en-US" sz="2000" dirty="0">
                <a:latin typeface="a고딕12" pitchFamily="18" charset="-127"/>
                <a:ea typeface="a고딕12" pitchFamily="18" charset="-127"/>
              </a:rPr>
              <a:t>김혜영</a:t>
            </a:r>
            <a:r>
              <a:rPr lang="en-US" altLang="ko-KR" sz="2000" dirty="0">
                <a:latin typeface="a고딕12" pitchFamily="18" charset="-127"/>
                <a:ea typeface="a고딕12" pitchFamily="18" charset="-127"/>
              </a:rPr>
              <a:t>, </a:t>
            </a:r>
            <a:r>
              <a:rPr lang="ko-KR" altLang="en-US" sz="2000" dirty="0">
                <a:latin typeface="a고딕12" pitchFamily="18" charset="-127"/>
                <a:ea typeface="a고딕12" pitchFamily="18" charset="-127"/>
              </a:rPr>
              <a:t>신현주</a:t>
            </a:r>
            <a:r>
              <a:rPr lang="en-US" altLang="ko-KR" sz="2000" dirty="0">
                <a:latin typeface="a고딕12" pitchFamily="18" charset="-127"/>
                <a:ea typeface="a고딕12" pitchFamily="18" charset="-127"/>
              </a:rPr>
              <a:t>, </a:t>
            </a:r>
            <a:r>
              <a:rPr lang="ko-KR" altLang="en-US" sz="2000" dirty="0">
                <a:latin typeface="a고딕12" pitchFamily="18" charset="-127"/>
                <a:ea typeface="a고딕12" pitchFamily="18" charset="-127"/>
              </a:rPr>
              <a:t>이영우</a:t>
            </a:r>
            <a:r>
              <a:rPr lang="en-US" altLang="ko-KR" sz="2000" dirty="0">
                <a:latin typeface="a고딕12" pitchFamily="18" charset="-127"/>
                <a:ea typeface="a고딕12" pitchFamily="18" charset="-127"/>
              </a:rPr>
              <a:t> 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DAED656E-A615-481B-B85F-FF6597B3A7A6}"/>
              </a:ext>
            </a:extLst>
          </p:cNvPr>
          <p:cNvCxnSpPr/>
          <p:nvPr/>
        </p:nvCxnSpPr>
        <p:spPr>
          <a:xfrm>
            <a:off x="263525" y="1452880"/>
            <a:ext cx="1979930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38A7367A-FC25-4A03-81F7-2C16D61968B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4210" y="549275"/>
            <a:ext cx="2663825" cy="2663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9946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37833154-8DFA-485E-A9FB-6F6FCEAA9422}"/>
              </a:ext>
            </a:extLst>
          </p:cNvPr>
          <p:cNvSpPr txBox="1"/>
          <p:nvPr/>
        </p:nvSpPr>
        <p:spPr>
          <a:xfrm>
            <a:off x="3114040" y="311150"/>
            <a:ext cx="7079615" cy="461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r>
              <a:rPr lang="ko-KR" altLang="en-US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주요 내용</a:t>
            </a:r>
            <a:endParaRPr lang="en-US" altLang="ko-KR" sz="20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1F1D715-C0E0-45C3-81A4-FC8A8040126E}"/>
              </a:ext>
            </a:extLst>
          </p:cNvPr>
          <p:cNvSpPr/>
          <p:nvPr/>
        </p:nvSpPr>
        <p:spPr>
          <a:xfrm>
            <a:off x="0" y="0"/>
            <a:ext cx="2520315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00575" y="1106805"/>
            <a:ext cx="1863725" cy="1863725"/>
          </a:xfrm>
          <a:prstGeom prst="rect">
            <a:avLst/>
          </a:prstGeom>
          <a:noFill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42605" y="1132205"/>
            <a:ext cx="1826895" cy="1826895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376420" y="3289300"/>
            <a:ext cx="2308860" cy="11264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2000" dirty="0">
                <a:latin typeface="a옛날사진관3" pitchFamily="18" charset="-127"/>
                <a:ea typeface="a옛날사진관3" pitchFamily="18" charset="-127"/>
              </a:rPr>
              <a:t>게시판</a:t>
            </a:r>
            <a:endParaRPr lang="en-US" altLang="ko-KR" sz="2000" dirty="0">
              <a:latin typeface="a옛날사진관3" pitchFamily="18" charset="-127"/>
              <a:ea typeface="a옛날사진관3" pitchFamily="18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a옛날사진관3" pitchFamily="18" charset="-127"/>
                <a:ea typeface="a옛날사진관3" pitchFamily="18" charset="-127"/>
              </a:rPr>
              <a:t>내가 </a:t>
            </a:r>
            <a:r>
              <a:rPr lang="ko-KR" altLang="en-US" dirty="0" err="1">
                <a:solidFill>
                  <a:schemeClr val="bg2">
                    <a:lumMod val="50000"/>
                  </a:schemeClr>
                </a:solidFill>
                <a:latin typeface="a옛날사진관3" pitchFamily="18" charset="-127"/>
                <a:ea typeface="a옛날사진관3" pitchFamily="18" charset="-127"/>
              </a:rPr>
              <a:t>관심있는</a:t>
            </a: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a옛날사진관3" pitchFamily="18" charset="-127"/>
                <a:ea typeface="a옛날사진관3" pitchFamily="18" charset="-127"/>
              </a:rPr>
              <a:t> 분야를</a:t>
            </a:r>
            <a:endParaRPr lang="en-US" altLang="ko-KR" dirty="0">
              <a:solidFill>
                <a:schemeClr val="bg2">
                  <a:lumMod val="50000"/>
                </a:schemeClr>
              </a:solidFill>
              <a:latin typeface="a옛날사진관3" pitchFamily="18" charset="-127"/>
              <a:ea typeface="a옛날사진관3" pitchFamily="18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a옛날사진관3" pitchFamily="18" charset="-127"/>
                <a:ea typeface="a옛날사진관3" pitchFamily="18" charset="-127"/>
              </a:rPr>
              <a:t>알릴 수 있는 공간</a:t>
            </a:r>
            <a:endParaRPr lang="en-US" altLang="ko-KR" dirty="0">
              <a:solidFill>
                <a:schemeClr val="bg2">
                  <a:lumMod val="50000"/>
                </a:schemeClr>
              </a:solidFill>
              <a:latin typeface="a옛날사진관3" pitchFamily="18" charset="-127"/>
              <a:ea typeface="a옛날사진관3" pitchFamily="18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894320" y="3289300"/>
            <a:ext cx="2308860" cy="11264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2000" dirty="0">
                <a:latin typeface="a옛날사진관3" pitchFamily="18" charset="-127"/>
                <a:ea typeface="a옛날사진관3" pitchFamily="18" charset="-127"/>
              </a:rPr>
              <a:t>모임</a:t>
            </a:r>
            <a:endParaRPr lang="en-US" altLang="ko-KR" sz="2000" dirty="0">
              <a:latin typeface="a옛날사진관3" pitchFamily="18" charset="-127"/>
              <a:ea typeface="a옛날사진관3" pitchFamily="18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a옛날사진관3" pitchFamily="18" charset="-127"/>
                <a:ea typeface="a옛날사진관3" pitchFamily="18" charset="-127"/>
              </a:rPr>
              <a:t>내가 </a:t>
            </a:r>
            <a:r>
              <a:rPr lang="ko-KR" altLang="en-US" dirty="0" err="1">
                <a:solidFill>
                  <a:schemeClr val="bg2">
                    <a:lumMod val="50000"/>
                  </a:schemeClr>
                </a:solidFill>
                <a:latin typeface="a옛날사진관3" pitchFamily="18" charset="-127"/>
                <a:ea typeface="a옛날사진관3" pitchFamily="18" charset="-127"/>
              </a:rPr>
              <a:t>관심있는</a:t>
            </a: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a옛날사진관3" pitchFamily="18" charset="-127"/>
                <a:ea typeface="a옛날사진관3" pitchFamily="18" charset="-127"/>
              </a:rPr>
              <a:t> 분야로</a:t>
            </a:r>
            <a:endParaRPr lang="en-US" altLang="ko-KR" dirty="0">
              <a:solidFill>
                <a:schemeClr val="bg2">
                  <a:lumMod val="50000"/>
                </a:schemeClr>
              </a:solidFill>
              <a:latin typeface="a옛날사진관3" pitchFamily="18" charset="-127"/>
              <a:ea typeface="a옛날사진관3" pitchFamily="18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a옛날사진관3" pitchFamily="18" charset="-127"/>
                <a:ea typeface="a옛날사진관3" pitchFamily="18" charset="-127"/>
              </a:rPr>
              <a:t>소통할 수 있는 공간</a:t>
            </a:r>
            <a:endParaRPr lang="en-US" altLang="ko-KR" dirty="0">
              <a:solidFill>
                <a:schemeClr val="bg2">
                  <a:lumMod val="50000"/>
                </a:schemeClr>
              </a:solidFill>
              <a:latin typeface="a옛날사진관3" pitchFamily="18" charset="-127"/>
              <a:ea typeface="a옛날사진관3" pitchFamily="18" charset="-127"/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4229100" y="4648200"/>
            <a:ext cx="2616200" cy="368300"/>
          </a:xfrm>
          <a:prstGeom prst="roundRect">
            <a:avLst/>
          </a:prstGeom>
          <a:solidFill>
            <a:srgbClr val="5DDD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a고딕12" pitchFamily="18" charset="-127"/>
                <a:ea typeface="a고딕12" pitchFamily="18" charset="-127"/>
              </a:rPr>
              <a:t>일상적인 이야기</a:t>
            </a:r>
          </a:p>
        </p:txBody>
      </p:sp>
      <p:sp>
        <p:nvSpPr>
          <p:cNvPr id="27" name="모서리가 둥근 직사각형 26"/>
          <p:cNvSpPr/>
          <p:nvPr/>
        </p:nvSpPr>
        <p:spPr>
          <a:xfrm>
            <a:off x="7734300" y="4635500"/>
            <a:ext cx="2616200" cy="368300"/>
          </a:xfrm>
          <a:prstGeom prst="roundRect">
            <a:avLst/>
          </a:prstGeom>
          <a:solidFill>
            <a:srgbClr val="3FB7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a고딕12" pitchFamily="18" charset="-127"/>
                <a:ea typeface="a고딕12" pitchFamily="18" charset="-127"/>
              </a:rPr>
              <a:t>모임이 </a:t>
            </a:r>
            <a:r>
              <a:rPr lang="ko-KR" altLang="en-US" sz="1600" dirty="0" err="1">
                <a:solidFill>
                  <a:schemeClr val="tx1"/>
                </a:solidFill>
                <a:latin typeface="a고딕12" pitchFamily="18" charset="-127"/>
                <a:ea typeface="a고딕12" pitchFamily="18" charset="-127"/>
              </a:rPr>
              <a:t>태그된</a:t>
            </a:r>
            <a:r>
              <a:rPr lang="ko-KR" altLang="en-US" sz="1600" dirty="0">
                <a:solidFill>
                  <a:schemeClr val="tx1"/>
                </a:solidFill>
                <a:latin typeface="a고딕12" pitchFamily="18" charset="-127"/>
                <a:ea typeface="a고딕12" pitchFamily="18" charset="-127"/>
              </a:rPr>
              <a:t> </a:t>
            </a:r>
            <a:r>
              <a:rPr lang="ko-KR" altLang="en-US" sz="1600" dirty="0" err="1">
                <a:solidFill>
                  <a:schemeClr val="tx1"/>
                </a:solidFill>
                <a:latin typeface="a고딕12" pitchFamily="18" charset="-127"/>
                <a:ea typeface="a고딕12" pitchFamily="18" charset="-127"/>
              </a:rPr>
              <a:t>게시글</a:t>
            </a:r>
            <a:endParaRPr lang="ko-KR" altLang="en-US" sz="1600" dirty="0">
              <a:solidFill>
                <a:schemeClr val="tx1"/>
              </a:solidFill>
              <a:latin typeface="a고딕12" pitchFamily="18" charset="-127"/>
              <a:ea typeface="a고딕12" pitchFamily="18" charset="-127"/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4229100" y="5207000"/>
            <a:ext cx="2616200" cy="368300"/>
          </a:xfrm>
          <a:prstGeom prst="roundRect">
            <a:avLst/>
          </a:prstGeom>
          <a:solidFill>
            <a:srgbClr val="5DDD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>
                <a:solidFill>
                  <a:schemeClr val="tx1"/>
                </a:solidFill>
                <a:latin typeface="a고딕12" pitchFamily="18" charset="-127"/>
                <a:ea typeface="a고딕12" pitchFamily="18" charset="-127"/>
              </a:rPr>
              <a:t>관심있는</a:t>
            </a:r>
            <a:r>
              <a:rPr lang="ko-KR" altLang="en-US" sz="1600" dirty="0">
                <a:solidFill>
                  <a:schemeClr val="tx1"/>
                </a:solidFill>
                <a:latin typeface="a고딕12" pitchFamily="18" charset="-127"/>
                <a:ea typeface="a고딕12" pitchFamily="18" charset="-127"/>
              </a:rPr>
              <a:t> 분야에 대한 글</a:t>
            </a:r>
          </a:p>
        </p:txBody>
      </p:sp>
      <p:sp>
        <p:nvSpPr>
          <p:cNvPr id="29" name="모서리가 둥근 직사각형 28"/>
          <p:cNvSpPr/>
          <p:nvPr/>
        </p:nvSpPr>
        <p:spPr>
          <a:xfrm>
            <a:off x="4216400" y="5765800"/>
            <a:ext cx="2616200" cy="368300"/>
          </a:xfrm>
          <a:prstGeom prst="roundRect">
            <a:avLst/>
          </a:prstGeom>
          <a:solidFill>
            <a:srgbClr val="5DDD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a고딕12" pitchFamily="18" charset="-127"/>
                <a:ea typeface="a고딕12" pitchFamily="18" charset="-127"/>
              </a:rPr>
              <a:t>모든 사람의 </a:t>
            </a:r>
            <a:r>
              <a:rPr lang="ko-KR" altLang="en-US" sz="1600" dirty="0" err="1">
                <a:solidFill>
                  <a:schemeClr val="tx1"/>
                </a:solidFill>
                <a:latin typeface="a고딕12" pitchFamily="18" charset="-127"/>
                <a:ea typeface="a고딕12" pitchFamily="18" charset="-127"/>
              </a:rPr>
              <a:t>게시글</a:t>
            </a:r>
            <a:endParaRPr lang="ko-KR" altLang="en-US" sz="1600" dirty="0">
              <a:solidFill>
                <a:schemeClr val="tx1"/>
              </a:solidFill>
              <a:latin typeface="a고딕12" pitchFamily="18" charset="-127"/>
              <a:ea typeface="a고딕12" pitchFamily="18" charset="-127"/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7734300" y="5207000"/>
            <a:ext cx="2616200" cy="368300"/>
          </a:xfrm>
          <a:prstGeom prst="roundRect">
            <a:avLst/>
          </a:prstGeom>
          <a:solidFill>
            <a:srgbClr val="3FB7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>
                <a:solidFill>
                  <a:schemeClr val="tx1"/>
                </a:solidFill>
                <a:latin typeface="a고딕12" pitchFamily="18" charset="-127"/>
                <a:ea typeface="a고딕12" pitchFamily="18" charset="-127"/>
              </a:rPr>
              <a:t>모임원들과의</a:t>
            </a:r>
            <a:r>
              <a:rPr lang="ko-KR" altLang="en-US" sz="1600" dirty="0">
                <a:solidFill>
                  <a:schemeClr val="tx1"/>
                </a:solidFill>
                <a:latin typeface="a고딕12" pitchFamily="18" charset="-127"/>
                <a:ea typeface="a고딕12" pitchFamily="18" charset="-127"/>
              </a:rPr>
              <a:t> 대화</a:t>
            </a:r>
          </a:p>
        </p:txBody>
      </p:sp>
      <p:sp>
        <p:nvSpPr>
          <p:cNvPr id="36" name="모서리가 둥근 직사각형 35"/>
          <p:cNvSpPr/>
          <p:nvPr/>
        </p:nvSpPr>
        <p:spPr>
          <a:xfrm>
            <a:off x="7734300" y="5765800"/>
            <a:ext cx="2616200" cy="368300"/>
          </a:xfrm>
          <a:prstGeom prst="roundRect">
            <a:avLst/>
          </a:prstGeom>
          <a:solidFill>
            <a:srgbClr val="3FB7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>
                <a:solidFill>
                  <a:schemeClr val="tx1"/>
                </a:solidFill>
                <a:latin typeface="a고딕12" pitchFamily="18" charset="-127"/>
                <a:ea typeface="a고딕12" pitchFamily="18" charset="-127"/>
              </a:rPr>
              <a:t>모임원들과의</a:t>
            </a:r>
            <a:r>
              <a:rPr lang="ko-KR" altLang="en-US" sz="1600" dirty="0">
                <a:solidFill>
                  <a:schemeClr val="tx1"/>
                </a:solidFill>
                <a:latin typeface="a고딕12" pitchFamily="18" charset="-127"/>
                <a:ea typeface="a고딕12" pitchFamily="18" charset="-127"/>
              </a:rPr>
              <a:t> 자료 공유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38F6835-8C1E-4893-B020-07712CCBD6CA}"/>
              </a:ext>
            </a:extLst>
          </p:cNvPr>
          <p:cNvSpPr txBox="1"/>
          <p:nvPr/>
        </p:nvSpPr>
        <p:spPr>
          <a:xfrm>
            <a:off x="165735" y="161290"/>
            <a:ext cx="2432050" cy="30651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</a:t>
            </a:r>
          </a:p>
          <a:p>
            <a:pPr>
              <a:lnSpc>
                <a:spcPct val="120000"/>
              </a:lnSpc>
            </a:pPr>
            <a:r>
              <a:rPr lang="ko-KR" altLang="en-US" sz="26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프로젝트 소개</a:t>
            </a:r>
            <a:endParaRPr lang="en-US" altLang="ko-KR" sz="26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팀 소개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-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팀 소개 및 구성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프로젝트 개요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- </a:t>
            </a:r>
            <a:r>
              <a:rPr lang="ko-KR" altLang="en-US" sz="1500" dirty="0" err="1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콘셉트</a:t>
            </a: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기대 효과   ◀</a:t>
            </a:r>
            <a:endParaRPr lang="ko-KR" altLang="en-US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2ACA5137-2947-414E-8E41-AD457472E906}"/>
              </a:ext>
            </a:extLst>
          </p:cNvPr>
          <p:cNvCxnSpPr/>
          <p:nvPr/>
        </p:nvCxnSpPr>
        <p:spPr>
          <a:xfrm>
            <a:off x="263525" y="1452880"/>
            <a:ext cx="1979930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20424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C26560A-7658-4BD2-BE97-1ABC5B971597}"/>
              </a:ext>
            </a:extLst>
          </p:cNvPr>
          <p:cNvSpPr txBox="1"/>
          <p:nvPr/>
        </p:nvSpPr>
        <p:spPr>
          <a:xfrm>
            <a:off x="3114040" y="307975"/>
            <a:ext cx="7079615" cy="4540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r>
              <a:rPr lang="ko-KR" altLang="en-US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핵심 기능</a:t>
            </a:r>
            <a:endParaRPr lang="en-US" altLang="ko-KR" sz="20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BC2320B-582B-4FC9-8C9A-82C0E3E60880}"/>
              </a:ext>
            </a:extLst>
          </p:cNvPr>
          <p:cNvSpPr/>
          <p:nvPr/>
        </p:nvSpPr>
        <p:spPr>
          <a:xfrm>
            <a:off x="0" y="0"/>
            <a:ext cx="2520315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102100" y="2146300"/>
            <a:ext cx="1701800" cy="1701800"/>
          </a:xfrm>
          <a:prstGeom prst="rect">
            <a:avLst/>
          </a:prstGeom>
          <a:noFill/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16500" y="3911600"/>
            <a:ext cx="1574800" cy="1574800"/>
          </a:xfrm>
          <a:prstGeom prst="rect">
            <a:avLst/>
          </a:prstGeom>
          <a:noFill/>
        </p:spPr>
      </p:pic>
      <p:sp>
        <p:nvSpPr>
          <p:cNvPr id="8" name="모서리가 둥근 직사각형 7"/>
          <p:cNvSpPr/>
          <p:nvPr/>
        </p:nvSpPr>
        <p:spPr>
          <a:xfrm>
            <a:off x="7581900" y="1765300"/>
            <a:ext cx="3403600" cy="4267200"/>
          </a:xfrm>
          <a:prstGeom prst="roundRect">
            <a:avLst/>
          </a:prstGeom>
          <a:noFill/>
          <a:ln w="63500">
            <a:solidFill>
              <a:srgbClr val="FAC0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4229100" y="1206500"/>
            <a:ext cx="2057400" cy="400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err="1">
                <a:solidFill>
                  <a:srgbClr val="F37663"/>
                </a:solidFill>
                <a:latin typeface="a고딕14" pitchFamily="18" charset="-127"/>
                <a:ea typeface="a고딕14" pitchFamily="18" charset="-127"/>
              </a:rPr>
              <a:t>팔로우</a:t>
            </a:r>
            <a:r>
              <a:rPr lang="ko-KR" altLang="en-US" sz="2000" dirty="0">
                <a:solidFill>
                  <a:srgbClr val="F37663"/>
                </a:solidFill>
                <a:latin typeface="a고딕14" pitchFamily="18" charset="-127"/>
                <a:ea typeface="a고딕14" pitchFamily="18" charset="-127"/>
              </a:rPr>
              <a:t> 및 좋아요</a:t>
            </a:r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102600" y="2743200"/>
            <a:ext cx="2425700" cy="2425700"/>
          </a:xfrm>
          <a:prstGeom prst="rect">
            <a:avLst/>
          </a:prstGeom>
          <a:noFill/>
        </p:spPr>
      </p:pic>
      <p:sp>
        <p:nvSpPr>
          <p:cNvPr id="11" name="모서리가 둥근 직사각형 10"/>
          <p:cNvSpPr/>
          <p:nvPr/>
        </p:nvSpPr>
        <p:spPr>
          <a:xfrm>
            <a:off x="3644900" y="1765300"/>
            <a:ext cx="3403600" cy="4254500"/>
          </a:xfrm>
          <a:prstGeom prst="roundRect">
            <a:avLst/>
          </a:prstGeom>
          <a:noFill/>
          <a:ln w="63500">
            <a:solidFill>
              <a:srgbClr val="F376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255000" y="1193800"/>
            <a:ext cx="1965960" cy="4000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FAC03D"/>
                </a:solidFill>
                <a:latin typeface="a고딕14" pitchFamily="18" charset="-127"/>
                <a:ea typeface="a고딕14" pitchFamily="18" charset="-127"/>
              </a:rPr>
              <a:t>모임 가입 및 탈퇴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393B0534-A84C-40DD-8080-33CC581984A1}"/>
              </a:ext>
            </a:extLst>
          </p:cNvPr>
          <p:cNvCxnSpPr/>
          <p:nvPr/>
        </p:nvCxnSpPr>
        <p:spPr>
          <a:xfrm>
            <a:off x="263525" y="1452880"/>
            <a:ext cx="1979930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38F6835-8C1E-4893-B020-07712CCBD6CA}"/>
              </a:ext>
            </a:extLst>
          </p:cNvPr>
          <p:cNvSpPr txBox="1"/>
          <p:nvPr/>
        </p:nvSpPr>
        <p:spPr>
          <a:xfrm>
            <a:off x="165735" y="161290"/>
            <a:ext cx="2402840" cy="30651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</a:t>
            </a:r>
          </a:p>
          <a:p>
            <a:pPr>
              <a:lnSpc>
                <a:spcPct val="120000"/>
              </a:lnSpc>
            </a:pPr>
            <a:r>
              <a:rPr lang="ko-KR" altLang="en-US" sz="26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프로젝트 소개</a:t>
            </a:r>
            <a:endParaRPr lang="en-US" altLang="ko-KR" sz="26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팀 소개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-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팀 소개 및 구성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프로젝트 개요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- </a:t>
            </a:r>
            <a:r>
              <a:rPr lang="ko-KR" altLang="en-US" sz="1500" dirty="0" err="1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콘셉트</a:t>
            </a: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기대 효과   ◀</a:t>
            </a:r>
            <a:endParaRPr lang="ko-KR" altLang="en-US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235770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DD633F2-BE3E-4127-AED5-A895DC82B03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9075" b="31720"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EFC4C065-B27E-47AA-8970-DB3B3AD6B1F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9D0BBF0-B475-4D58-945E-81C7DCAE0E2C}"/>
              </a:ext>
            </a:extLst>
          </p:cNvPr>
          <p:cNvSpPr txBox="1"/>
          <p:nvPr/>
        </p:nvSpPr>
        <p:spPr>
          <a:xfrm>
            <a:off x="4197985" y="2127885"/>
            <a:ext cx="3774440" cy="20929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9000" dirty="0">
                <a:solidFill>
                  <a:srgbClr val="F9AF0B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 algn="ctr"/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ko-KR" altLang="en-US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133915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FF32513-7580-4A65-969B-92504B492A21}"/>
              </a:ext>
            </a:extLst>
          </p:cNvPr>
          <p:cNvSpPr/>
          <p:nvPr/>
        </p:nvSpPr>
        <p:spPr>
          <a:xfrm>
            <a:off x="0" y="0"/>
            <a:ext cx="2520315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F81AE3-6931-4DC0-8656-52E9B0DD2FD1}"/>
              </a:ext>
            </a:extLst>
          </p:cNvPr>
          <p:cNvSpPr txBox="1"/>
          <p:nvPr/>
        </p:nvSpPr>
        <p:spPr>
          <a:xfrm>
            <a:off x="165735" y="161290"/>
            <a:ext cx="2344420" cy="29914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 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- ER Diagram          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- Use Case Diagram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B5A1B5D2-F0B4-45D6-96E0-C55C2225B171}"/>
              </a:ext>
            </a:extLst>
          </p:cNvPr>
          <p:cNvCxnSpPr/>
          <p:nvPr/>
        </p:nvCxnSpPr>
        <p:spPr>
          <a:xfrm>
            <a:off x="263525" y="1409700"/>
            <a:ext cx="1979930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그룹 13"/>
          <p:cNvGrpSpPr/>
          <p:nvPr/>
        </p:nvGrpSpPr>
        <p:grpSpPr>
          <a:xfrm>
            <a:off x="2698115" y="169545"/>
            <a:ext cx="9493250" cy="6777990"/>
            <a:chOff x="2698115" y="169545"/>
            <a:chExt cx="9493250" cy="6777990"/>
          </a:xfrm>
        </p:grpSpPr>
        <p:grpSp>
          <p:nvGrpSpPr>
            <p:cNvPr id="12" name="그룹 11"/>
            <p:cNvGrpSpPr/>
            <p:nvPr/>
          </p:nvGrpSpPr>
          <p:grpSpPr>
            <a:xfrm>
              <a:off x="2698115" y="169545"/>
              <a:ext cx="9492615" cy="6777355"/>
              <a:chOff x="2698115" y="169545"/>
              <a:chExt cx="9492615" cy="6777355"/>
            </a:xfrm>
          </p:grpSpPr>
          <p:pic>
            <p:nvPicPr>
              <p:cNvPr id="10" name="그림 9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2698115" y="169545"/>
                <a:ext cx="9305290" cy="6568440"/>
              </a:xfrm>
              <a:prstGeom prst="rect">
                <a:avLst/>
              </a:prstGeom>
              <a:noFill/>
            </p:spPr>
          </p:pic>
          <p:sp>
            <p:nvSpPr>
              <p:cNvPr id="11" name="도형 10"/>
              <p:cNvSpPr>
                <a:spLocks/>
              </p:cNvSpPr>
              <p:nvPr/>
            </p:nvSpPr>
            <p:spPr>
              <a:xfrm>
                <a:off x="10962640" y="6482080"/>
                <a:ext cx="1228725" cy="465455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ctr" defTabSz="508000" eaLnBrk="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b="0" strike="noStrike" cap="none" dirty="0">
                  <a:latin typeface="맑은 고딕" charset="0"/>
                  <a:ea typeface="맑은 고딕" charset="0"/>
                </a:endParaRPr>
              </a:p>
            </p:txBody>
          </p:sp>
        </p:grpSp>
        <p:pic>
          <p:nvPicPr>
            <p:cNvPr id="13" name="그림 1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12640" y="292735"/>
              <a:ext cx="1593850" cy="969010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1885905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3FF32513-7580-4A65-969B-92504B492A21}"/>
              </a:ext>
            </a:extLst>
          </p:cNvPr>
          <p:cNvSpPr/>
          <p:nvPr/>
        </p:nvSpPr>
        <p:spPr>
          <a:xfrm>
            <a:off x="0" y="0"/>
            <a:ext cx="2520315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5A1B5D2-F0B4-45D6-96E0-C55C2225B171}"/>
              </a:ext>
            </a:extLst>
          </p:cNvPr>
          <p:cNvCxnSpPr/>
          <p:nvPr/>
        </p:nvCxnSpPr>
        <p:spPr>
          <a:xfrm>
            <a:off x="263525" y="1409700"/>
            <a:ext cx="1979930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9130" y="314325"/>
            <a:ext cx="3571240" cy="2584450"/>
          </a:xfrm>
          <a:prstGeom prst="rect">
            <a:avLst/>
          </a:prstGeom>
          <a:noFill/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489575" y="3491865"/>
            <a:ext cx="2177415" cy="2585085"/>
          </a:xfrm>
          <a:prstGeom prst="rect">
            <a:avLst/>
          </a:prstGeom>
          <a:noFill/>
        </p:spPr>
      </p:pic>
      <p:pic>
        <p:nvPicPr>
          <p:cNvPr id="11" name="Picture 3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55" r="9636" b="3664"/>
          <a:stretch>
            <a:fillRect/>
          </a:stretch>
        </p:blipFill>
        <p:spPr bwMode="auto">
          <a:xfrm>
            <a:off x="7941310" y="3496945"/>
            <a:ext cx="3994785" cy="2584450"/>
          </a:xfrm>
          <a:prstGeom prst="rect">
            <a:avLst/>
          </a:prstGeom>
          <a:noFill/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954020" y="3490595"/>
            <a:ext cx="2192655" cy="2585085"/>
          </a:xfrm>
          <a:prstGeom prst="rect">
            <a:avLst/>
          </a:prstGeom>
          <a:noFill/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7F81AE3-6931-4DC0-8656-52E9B0DD2FD1}"/>
              </a:ext>
            </a:extLst>
          </p:cNvPr>
          <p:cNvSpPr txBox="1"/>
          <p:nvPr/>
        </p:nvSpPr>
        <p:spPr>
          <a:xfrm>
            <a:off x="165735" y="161290"/>
            <a:ext cx="2411095" cy="298958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b="0" strike="noStrike" cap="none" dirty="0">
                <a:solidFill>
                  <a:srgbClr val="FAC03D"/>
                </a:solidFill>
                <a:latin typeface="a옛날사진관3" charset="0"/>
                <a:ea typeface="a옛날사진관3" charset="0"/>
              </a:rPr>
              <a:t>2</a:t>
            </a:r>
            <a:endParaRPr lang="ko-KR" altLang="en-US" sz="4000" b="0" strike="noStrike" cap="none" dirty="0">
              <a:solidFill>
                <a:srgbClr val="FAC03D"/>
              </a:solidFill>
              <a:latin typeface="a옛날사진관3" charset="0"/>
              <a:ea typeface="a옛날사진관3" charset="0"/>
            </a:endParaRPr>
          </a:p>
          <a:p>
            <a:pPr marL="0" indent="0" algn="l" defTabSz="914400" eaLnBrk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200" b="0" strike="noStrike" cap="none" dirty="0">
                <a:solidFill>
                  <a:srgbClr val="FAC03D"/>
                </a:solidFill>
                <a:latin typeface="a옛날사진관3" charset="0"/>
                <a:ea typeface="a옛날사진관3" charset="0"/>
              </a:rPr>
              <a:t>DB 및 기능 설계</a:t>
            </a:r>
            <a:endParaRPr lang="ko-KR" altLang="en-US" sz="2200" b="0" strike="noStrike" cap="none" dirty="0">
              <a:solidFill>
                <a:srgbClr val="FAC03D"/>
              </a:solidFill>
              <a:latin typeface="a옛날사진관3" charset="0"/>
              <a:ea typeface="a옛날사진관3" charset="0"/>
            </a:endParaRPr>
          </a:p>
          <a:p>
            <a:pPr marL="0" indent="0" algn="l" defTabSz="914400" eaLnBrk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b="0" strike="noStrike" cap="none" dirty="0">
              <a:solidFill>
                <a:srgbClr val="FAC03D"/>
              </a:solidFill>
              <a:latin typeface="a옛날사진관3" charset="0"/>
              <a:ea typeface="a옛날사진관3" charset="0"/>
            </a:endParaRPr>
          </a:p>
          <a:p>
            <a:pPr marL="0" indent="0" algn="l" defTabSz="914400" eaLnBrk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500" b="0" strike="noStrike" cap="none" dirty="0">
                <a:solidFill>
                  <a:srgbClr val="FAC03D"/>
                </a:solidFill>
                <a:latin typeface="a옛날사진관3" charset="0"/>
                <a:ea typeface="a옛날사진관3" charset="0"/>
              </a:rPr>
              <a:t>DB 설계 </a:t>
            </a:r>
            <a:endParaRPr lang="ko-KR" altLang="en-US" sz="1500" b="0" strike="noStrike" cap="none" dirty="0">
              <a:solidFill>
                <a:srgbClr val="FAC03D"/>
              </a:solidFill>
              <a:latin typeface="a옛날사진관3" charset="0"/>
              <a:ea typeface="a옛날사진관3" charset="0"/>
            </a:endParaRPr>
          </a:p>
          <a:p>
            <a:pPr marL="0" indent="0" algn="l" defTabSz="914400" eaLnBrk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500" b="0" strike="noStrike" cap="none" dirty="0">
                <a:solidFill>
                  <a:schemeClr val="bg1"/>
                </a:solidFill>
                <a:latin typeface="a옛날사진관3" charset="0"/>
                <a:ea typeface="a옛날사진관3" charset="0"/>
              </a:rPr>
              <a:t> - ER Diagram</a:t>
            </a:r>
            <a:endParaRPr lang="ko-KR" altLang="en-US" sz="1500" b="0" strike="noStrike" cap="none" dirty="0">
              <a:solidFill>
                <a:schemeClr val="bg1"/>
              </a:solidFill>
              <a:latin typeface="a옛날사진관3" charset="0"/>
              <a:ea typeface="a옛날사진관3" charset="0"/>
            </a:endParaRPr>
          </a:p>
          <a:p>
            <a:pPr marL="0" indent="0" algn="l" defTabSz="914400" eaLnBrk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500" b="0" strike="noStrike" cap="none" dirty="0">
              <a:solidFill>
                <a:srgbClr val="FAC03D"/>
              </a:solidFill>
              <a:latin typeface="a옛날사진관3" charset="0"/>
              <a:ea typeface="a옛날사진관3" charset="0"/>
            </a:endParaRPr>
          </a:p>
          <a:p>
            <a:pPr marL="0" indent="0" algn="l" defTabSz="914400" eaLnBrk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500" b="0" strike="noStrike" cap="none" dirty="0">
                <a:solidFill>
                  <a:srgbClr val="FAC03D"/>
                </a:solidFill>
                <a:latin typeface="a옛날사진관3" charset="0"/>
                <a:ea typeface="a옛날사진관3" charset="0"/>
              </a:rPr>
              <a:t>기능 설계</a:t>
            </a:r>
            <a:endParaRPr lang="ko-KR" altLang="en-US" sz="1500" b="0" strike="noStrike" cap="none" dirty="0">
              <a:solidFill>
                <a:srgbClr val="FAC03D"/>
              </a:solidFill>
              <a:latin typeface="a옛날사진관3" charset="0"/>
              <a:ea typeface="a옛날사진관3" charset="0"/>
            </a:endParaRPr>
          </a:p>
          <a:p>
            <a:pPr marL="0" indent="0" algn="l" defTabSz="914400" eaLnBrk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500" b="0" strike="noStrike" cap="none" dirty="0">
                <a:solidFill>
                  <a:schemeClr val="bg1"/>
                </a:solidFill>
                <a:latin typeface="a옛날사진관3" charset="0"/>
                <a:ea typeface="a옛날사진관3" charset="0"/>
              </a:rPr>
              <a:t>  </a:t>
            </a:r>
            <a:r>
              <a:rPr lang="en-US" altLang="ko-KR" sz="1500" b="0" strike="noStrike" cap="none" dirty="0">
                <a:solidFill>
                  <a:schemeClr val="accent4"/>
                </a:solidFill>
                <a:latin typeface="a옛날사진관3" charset="0"/>
                <a:ea typeface="a옛날사진관3" charset="0"/>
              </a:rPr>
              <a:t>- Use Case Diagram </a:t>
            </a:r>
            <a:r>
              <a:rPr lang="en-US" altLang="ko-KR" sz="1400" b="0" strike="noStrike" cap="none" dirty="0">
                <a:solidFill>
                  <a:srgbClr val="FAC03D"/>
                </a:solidFill>
                <a:latin typeface="a옛날사진관3" charset="0"/>
                <a:ea typeface="a옛날사진관3" charset="0"/>
              </a:rPr>
              <a:t>◀</a:t>
            </a:r>
            <a:endParaRPr lang="ko-KR" altLang="en-US" sz="1400" b="0" strike="noStrike" cap="none" dirty="0">
              <a:solidFill>
                <a:srgbClr val="FAC03D"/>
              </a:solidFill>
              <a:latin typeface="a옛날사진관3" charset="0"/>
              <a:ea typeface="a옛날사진관3" charset="0"/>
            </a:endParaRPr>
          </a:p>
        </p:txBody>
      </p:sp>
      <p:grpSp>
        <p:nvGrpSpPr>
          <p:cNvPr id="4102" name="그룹 4101"/>
          <p:cNvGrpSpPr/>
          <p:nvPr/>
        </p:nvGrpSpPr>
        <p:grpSpPr>
          <a:xfrm>
            <a:off x="10595610" y="2297430"/>
            <a:ext cx="1595120" cy="667385"/>
            <a:chOff x="10595610" y="2297430"/>
            <a:chExt cx="1595120" cy="667385"/>
          </a:xfrm>
        </p:grpSpPr>
        <p:grpSp>
          <p:nvGrpSpPr>
            <p:cNvPr id="4100" name="그룹 4099"/>
            <p:cNvGrpSpPr/>
            <p:nvPr/>
          </p:nvGrpSpPr>
          <p:grpSpPr>
            <a:xfrm>
              <a:off x="10595610" y="2297430"/>
              <a:ext cx="532765" cy="490855"/>
              <a:chOff x="10595610" y="2297430"/>
              <a:chExt cx="532765" cy="490855"/>
            </a:xfrm>
          </p:grpSpPr>
          <p:sp>
            <p:nvSpPr>
              <p:cNvPr id="4099" name="도형 4098"/>
              <p:cNvSpPr>
                <a:spLocks/>
              </p:cNvSpPr>
              <p:nvPr/>
            </p:nvSpPr>
            <p:spPr>
              <a:xfrm>
                <a:off x="10595610" y="2297430"/>
                <a:ext cx="533400" cy="491490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ctr" defTabSz="508000" eaLnBrk="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b="0" strike="noStrike" cap="none" dirty="0">
                  <a:latin typeface="맑은 고딕" charset="0"/>
                  <a:ea typeface="맑은 고딕" charset="0"/>
                </a:endParaRPr>
              </a:p>
            </p:txBody>
          </p:sp>
        </p:grpSp>
        <p:sp>
          <p:nvSpPr>
            <p:cNvPr id="4101" name="도형 4100"/>
            <p:cNvSpPr>
              <a:spLocks/>
            </p:cNvSpPr>
            <p:nvPr/>
          </p:nvSpPr>
          <p:spPr>
            <a:xfrm>
              <a:off x="10962640" y="2378075"/>
              <a:ext cx="1228090" cy="586740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5080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strike="noStrike" cap="none" dirty="0">
                <a:latin typeface="맑은 고딕" charset="0"/>
                <a:ea typeface="맑은 고딕" charset="0"/>
              </a:endParaRPr>
            </a:p>
          </p:txBody>
        </p:sp>
      </p:grpSp>
      <p:grpSp>
        <p:nvGrpSpPr>
          <p:cNvPr id="4105" name="그룹 4104"/>
          <p:cNvGrpSpPr/>
          <p:nvPr/>
        </p:nvGrpSpPr>
        <p:grpSpPr>
          <a:xfrm>
            <a:off x="7733665" y="309880"/>
            <a:ext cx="4269105" cy="2809875"/>
            <a:chOff x="7733665" y="309880"/>
            <a:chExt cx="4269105" cy="2809875"/>
          </a:xfrm>
        </p:grpSpPr>
        <p:pic>
          <p:nvPicPr>
            <p:cNvPr id="4103" name="그림 4102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33665" y="309880"/>
              <a:ext cx="3628390" cy="2599690"/>
            </a:xfrm>
            <a:prstGeom prst="rect">
              <a:avLst/>
            </a:prstGeom>
            <a:noFill/>
          </p:spPr>
        </p:pic>
        <p:sp>
          <p:nvSpPr>
            <p:cNvPr id="4104" name="도형 4103"/>
            <p:cNvSpPr>
              <a:spLocks/>
            </p:cNvSpPr>
            <p:nvPr/>
          </p:nvSpPr>
          <p:spPr>
            <a:xfrm>
              <a:off x="10840085" y="2455545"/>
              <a:ext cx="1162685" cy="664210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5080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strike="noStrike" cap="none" dirty="0">
                <a:latin typeface="맑은 고딕" charset="0"/>
                <a:ea typeface="맑은 고딕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532431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Pages>25</Pages>
  <Words>826</Words>
  <Characters>0</Characters>
  <Application>Microsoft Office PowerPoint</Application>
  <DocSecurity>0</DocSecurity>
  <PresentationFormat>와이드스크린</PresentationFormat>
  <Lines>0</Lines>
  <Paragraphs>304</Paragraphs>
  <Slides>25</Slides>
  <Notes>16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4</vt:i4>
      </vt:variant>
      <vt:variant>
        <vt:lpstr>슬라이드 제목</vt:lpstr>
      </vt:variant>
      <vt:variant>
        <vt:i4>25</vt:i4>
      </vt:variant>
    </vt:vector>
  </HeadingPairs>
  <TitlesOfParts>
    <vt:vector size="35" baseType="lpstr">
      <vt:lpstr>a옛날사진관2</vt:lpstr>
      <vt:lpstr>a고딕14</vt:lpstr>
      <vt:lpstr>a고딕12</vt:lpstr>
      <vt:lpstr>a옛날사진관3</vt:lpstr>
      <vt:lpstr>Arial</vt:lpstr>
      <vt:lpstr>맑은 고딕</vt:lpstr>
      <vt:lpstr>Office 테마</vt:lpstr>
      <vt:lpstr>1_Office 테마</vt:lpstr>
      <vt:lpstr>Office theme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Blaire</dc:creator>
  <cp:lastModifiedBy>Blaire</cp:lastModifiedBy>
  <cp:revision>5</cp:revision>
  <dcterms:modified xsi:type="dcterms:W3CDTF">2019-04-10T20:09:44Z</dcterms:modified>
</cp:coreProperties>
</file>